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2"/>
  </p:notesMasterIdLst>
  <p:handoutMasterIdLst>
    <p:handoutMasterId r:id="rId13"/>
  </p:handoutMasterIdLst>
  <p:sldIdLst>
    <p:sldId id="329" r:id="rId2"/>
    <p:sldId id="399" r:id="rId3"/>
    <p:sldId id="400" r:id="rId4"/>
    <p:sldId id="394" r:id="rId5"/>
    <p:sldId id="402" r:id="rId6"/>
    <p:sldId id="401" r:id="rId7"/>
    <p:sldId id="405" r:id="rId8"/>
    <p:sldId id="406" r:id="rId9"/>
    <p:sldId id="403" r:id="rId10"/>
    <p:sldId id="345" r:id="rId11"/>
  </p:sldIdLst>
  <p:sldSz cx="7559675" cy="946467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  <a:srgbClr val="D10504"/>
    <a:srgbClr val="FFC72A"/>
    <a:srgbClr val="034CB7"/>
    <a:srgbClr val="820404"/>
    <a:srgbClr val="CF1515"/>
    <a:srgbClr val="855C41"/>
    <a:srgbClr val="43C7EF"/>
    <a:srgbClr val="146083"/>
    <a:srgbClr val="805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44D26-FBDA-43D1-8374-8E99DF08B592}" v="32" dt="2025-05-05T14:05:52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1" autoAdjust="0"/>
    <p:restoredTop sz="94660"/>
  </p:normalViewPr>
  <p:slideViewPr>
    <p:cSldViewPr snapToGrid="0">
      <p:cViewPr>
        <p:scale>
          <a:sx n="150" d="100"/>
          <a:sy n="150" d="100"/>
        </p:scale>
        <p:origin x="80" y="-43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Paulo Barboza Reis" userId="ebe1319d3c27e403" providerId="LiveId" clId="{27295D95-A8B5-4D0C-A630-50132B4DAF9F}"/>
    <pc:docChg chg="modSld">
      <pc:chgData name="Marcos Paulo Barboza Reis" userId="ebe1319d3c27e403" providerId="LiveId" clId="{27295D95-A8B5-4D0C-A630-50132B4DAF9F}" dt="2025-03-13T12:37:43.276" v="6"/>
      <pc:docMkLst>
        <pc:docMk/>
      </pc:docMkLst>
      <pc:sldChg chg="addSp modSp">
        <pc:chgData name="Marcos Paulo Barboza Reis" userId="ebe1319d3c27e403" providerId="LiveId" clId="{27295D95-A8B5-4D0C-A630-50132B4DAF9F}" dt="2025-03-13T12:37:43.276" v="6"/>
        <pc:sldMkLst>
          <pc:docMk/>
          <pc:sldMk cId="1007204161" sldId="358"/>
        </pc:sldMkLst>
      </pc:sldChg>
      <pc:sldChg chg="addSp modSp">
        <pc:chgData name="Marcos Paulo Barboza Reis" userId="ebe1319d3c27e403" providerId="LiveId" clId="{27295D95-A8B5-4D0C-A630-50132B4DAF9F}" dt="2025-03-13T12:16:47.522" v="1"/>
        <pc:sldMkLst>
          <pc:docMk/>
          <pc:sldMk cId="1603681809" sldId="363"/>
        </pc:sldMkLst>
      </pc:sldChg>
    </pc:docChg>
  </pc:docChgLst>
  <pc:docChgLst>
    <pc:chgData name="CIGMA GERAL2" userId="bc535dd99bb5c75b" providerId="LiveId" clId="{36DE4637-F58E-4408-9E66-ACE9295524C1}"/>
    <pc:docChg chg="undo custSel modSld modMainMaster">
      <pc:chgData name="CIGMA GERAL2" userId="bc535dd99bb5c75b" providerId="LiveId" clId="{36DE4637-F58E-4408-9E66-ACE9295524C1}" dt="2025-04-10T13:54:19.928" v="549" actId="20577"/>
      <pc:docMkLst>
        <pc:docMk/>
      </pc:docMkLst>
      <pc:sldChg chg="addSp delSp modSp mod">
        <pc:chgData name="CIGMA GERAL2" userId="bc535dd99bb5c75b" providerId="LiveId" clId="{36DE4637-F58E-4408-9E66-ACE9295524C1}" dt="2025-04-10T13:51:59.148" v="548" actId="1037"/>
        <pc:sldMkLst>
          <pc:docMk/>
          <pc:sldMk cId="2954560003" sldId="353"/>
        </pc:sldMkLst>
        <pc:spChg chg="add mod">
          <ac:chgData name="CIGMA GERAL2" userId="bc535dd99bb5c75b" providerId="LiveId" clId="{36DE4637-F58E-4408-9E66-ACE9295524C1}" dt="2025-04-10T13:09:20.331" v="337" actId="20577"/>
          <ac:spMkLst>
            <pc:docMk/>
            <pc:sldMk cId="2954560003" sldId="353"/>
            <ac:spMk id="3" creationId="{0ADD956E-7111-6DB8-61A9-14E0BE5AB38A}"/>
          </ac:spMkLst>
        </pc:spChg>
        <pc:spChg chg="add mod">
          <ac:chgData name="CIGMA GERAL2" userId="bc535dd99bb5c75b" providerId="LiveId" clId="{36DE4637-F58E-4408-9E66-ACE9295524C1}" dt="2025-04-10T13:19:53.011" v="417" actId="1036"/>
          <ac:spMkLst>
            <pc:docMk/>
            <pc:sldMk cId="2954560003" sldId="353"/>
            <ac:spMk id="11" creationId="{98B5A9EE-521B-99AD-C22C-47A5F5322E86}"/>
          </ac:spMkLst>
        </pc:spChg>
        <pc:spChg chg="mod">
          <ac:chgData name="CIGMA GERAL2" userId="bc535dd99bb5c75b" providerId="LiveId" clId="{36DE4637-F58E-4408-9E66-ACE9295524C1}" dt="2025-04-10T13:09:47.348" v="343" actId="6549"/>
          <ac:spMkLst>
            <pc:docMk/>
            <pc:sldMk cId="2954560003" sldId="353"/>
            <ac:spMk id="27" creationId="{7C642258-8F35-073E-006F-9C7B85610F90}"/>
          </ac:spMkLst>
        </pc:spChg>
        <pc:spChg chg="mod">
          <ac:chgData name="CIGMA GERAL2" userId="bc535dd99bb5c75b" providerId="LiveId" clId="{36DE4637-F58E-4408-9E66-ACE9295524C1}" dt="2025-04-10T13:10:05.794" v="348" actId="20577"/>
          <ac:spMkLst>
            <pc:docMk/>
            <pc:sldMk cId="2954560003" sldId="353"/>
            <ac:spMk id="29" creationId="{794F9CE9-698D-0539-8CBB-71A3B7C2AF1B}"/>
          </ac:spMkLst>
        </pc:spChg>
        <pc:spChg chg="mod">
          <ac:chgData name="CIGMA GERAL2" userId="bc535dd99bb5c75b" providerId="LiveId" clId="{36DE4637-F58E-4408-9E66-ACE9295524C1}" dt="2025-04-10T13:21:01.925" v="480" actId="20577"/>
          <ac:spMkLst>
            <pc:docMk/>
            <pc:sldMk cId="2954560003" sldId="353"/>
            <ac:spMk id="30" creationId="{3A63AB78-5DF9-3AD3-8C77-11BA557DE5DC}"/>
          </ac:spMkLst>
        </pc:spChg>
        <pc:spChg chg="mod">
          <ac:chgData name="CIGMA GERAL2" userId="bc535dd99bb5c75b" providerId="LiveId" clId="{36DE4637-F58E-4408-9E66-ACE9295524C1}" dt="2025-04-10T13:19:59.988" v="446" actId="1036"/>
          <ac:spMkLst>
            <pc:docMk/>
            <pc:sldMk cId="2954560003" sldId="353"/>
            <ac:spMk id="32" creationId="{395596B2-B285-3B92-85C8-EF1B02493D8D}"/>
          </ac:spMkLst>
        </pc:spChg>
        <pc:spChg chg="mod">
          <ac:chgData name="CIGMA GERAL2" userId="bc535dd99bb5c75b" providerId="LiveId" clId="{36DE4637-F58E-4408-9E66-ACE9295524C1}" dt="2025-04-10T13:19:43.252" v="387" actId="1076"/>
          <ac:spMkLst>
            <pc:docMk/>
            <pc:sldMk cId="2954560003" sldId="353"/>
            <ac:spMk id="33" creationId="{A776DFCE-7307-F240-7427-2B9590061795}"/>
          </ac:spMkLst>
        </pc:spChg>
        <pc:spChg chg="mod">
          <ac:chgData name="CIGMA GERAL2" userId="bc535dd99bb5c75b" providerId="LiveId" clId="{36DE4637-F58E-4408-9E66-ACE9295524C1}" dt="2025-04-10T13:19:53.011" v="417" actId="1036"/>
          <ac:spMkLst>
            <pc:docMk/>
            <pc:sldMk cId="2954560003" sldId="353"/>
            <ac:spMk id="34" creationId="{A2DF2B77-CDB5-C2A6-88A8-43900CD9F9D8}"/>
          </ac:spMkLst>
        </pc:spChg>
        <pc:spChg chg="mod">
          <ac:chgData name="CIGMA GERAL2" userId="bc535dd99bb5c75b" providerId="LiveId" clId="{36DE4637-F58E-4408-9E66-ACE9295524C1}" dt="2025-04-10T13:19:59.988" v="446" actId="1036"/>
          <ac:spMkLst>
            <pc:docMk/>
            <pc:sldMk cId="2954560003" sldId="353"/>
            <ac:spMk id="35" creationId="{ACEAA0CF-A1B8-72AF-72C1-8CBAC64EA993}"/>
          </ac:spMkLst>
        </pc:spChg>
        <pc:spChg chg="mod">
          <ac:chgData name="CIGMA GERAL2" userId="bc535dd99bb5c75b" providerId="LiveId" clId="{36DE4637-F58E-4408-9E66-ACE9295524C1}" dt="2025-04-10T13:19:53.011" v="417" actId="1036"/>
          <ac:spMkLst>
            <pc:docMk/>
            <pc:sldMk cId="2954560003" sldId="353"/>
            <ac:spMk id="37" creationId="{66968FAF-E1F5-C455-76C9-06476C8DEB1D}"/>
          </ac:spMkLst>
        </pc:spChg>
      </pc:sldChg>
      <pc:sldChg chg="modSp mod">
        <pc:chgData name="CIGMA GERAL2" userId="bc535dd99bb5c75b" providerId="LiveId" clId="{36DE4637-F58E-4408-9E66-ACE9295524C1}" dt="2025-04-10T12:48:16.707" v="175" actId="20577"/>
        <pc:sldMkLst>
          <pc:docMk/>
          <pc:sldMk cId="1007204161" sldId="358"/>
        </pc:sldMkLst>
      </pc:sldChg>
      <pc:sldChg chg="modSp mod">
        <pc:chgData name="CIGMA GERAL2" userId="bc535dd99bb5c75b" providerId="LiveId" clId="{36DE4637-F58E-4408-9E66-ACE9295524C1}" dt="2025-04-10T12:53:22.796" v="209" actId="20577"/>
        <pc:sldMkLst>
          <pc:docMk/>
          <pc:sldMk cId="2745288729" sldId="359"/>
        </pc:sldMkLst>
        <pc:spChg chg="mod">
          <ac:chgData name="CIGMA GERAL2" userId="bc535dd99bb5c75b" providerId="LiveId" clId="{36DE4637-F58E-4408-9E66-ACE9295524C1}" dt="2025-04-10T12:48:22.236" v="176" actId="20577"/>
          <ac:spMkLst>
            <pc:docMk/>
            <pc:sldMk cId="2745288729" sldId="359"/>
            <ac:spMk id="2" creationId="{54536EFF-AE94-CD08-2A63-A77734F6B0DA}"/>
          </ac:spMkLst>
        </pc:spChg>
        <pc:spChg chg="mod">
          <ac:chgData name="CIGMA GERAL2" userId="bc535dd99bb5c75b" providerId="LiveId" clId="{36DE4637-F58E-4408-9E66-ACE9295524C1}" dt="2025-04-10T12:48:30.297" v="177" actId="20577"/>
          <ac:spMkLst>
            <pc:docMk/>
            <pc:sldMk cId="2745288729" sldId="359"/>
            <ac:spMk id="16" creationId="{F1634A6F-A5E4-C238-100B-9B488F0542A9}"/>
          </ac:spMkLst>
        </pc:spChg>
        <pc:spChg chg="mod">
          <ac:chgData name="CIGMA GERAL2" userId="bc535dd99bb5c75b" providerId="LiveId" clId="{36DE4637-F58E-4408-9E66-ACE9295524C1}" dt="2025-04-10T12:51:53.108" v="183" actId="20577"/>
          <ac:spMkLst>
            <pc:docMk/>
            <pc:sldMk cId="2745288729" sldId="359"/>
            <ac:spMk id="19" creationId="{7D34E6AC-E798-60D6-7DFF-B3B22761941C}"/>
          </ac:spMkLst>
        </pc:spChg>
        <pc:spChg chg="mod">
          <ac:chgData name="CIGMA GERAL2" userId="bc535dd99bb5c75b" providerId="LiveId" clId="{36DE4637-F58E-4408-9E66-ACE9295524C1}" dt="2025-04-10T12:51:57.723" v="185" actId="20577"/>
          <ac:spMkLst>
            <pc:docMk/>
            <pc:sldMk cId="2745288729" sldId="359"/>
            <ac:spMk id="20" creationId="{CEBAA933-BEFA-56CA-7B90-F480DCE5A85A}"/>
          </ac:spMkLst>
        </pc:spChg>
        <pc:spChg chg="mod">
          <ac:chgData name="CIGMA GERAL2" userId="bc535dd99bb5c75b" providerId="LiveId" clId="{36DE4637-F58E-4408-9E66-ACE9295524C1}" dt="2025-04-10T12:52:17.021" v="195" actId="20577"/>
          <ac:spMkLst>
            <pc:docMk/>
            <pc:sldMk cId="2745288729" sldId="359"/>
            <ac:spMk id="21" creationId="{6374C36D-FEA9-0585-16B1-29C470856E30}"/>
          </ac:spMkLst>
        </pc:spChg>
        <pc:spChg chg="mod">
          <ac:chgData name="CIGMA GERAL2" userId="bc535dd99bb5c75b" providerId="LiveId" clId="{36DE4637-F58E-4408-9E66-ACE9295524C1}" dt="2025-04-10T12:52:13.725" v="191" actId="20577"/>
          <ac:spMkLst>
            <pc:docMk/>
            <pc:sldMk cId="2745288729" sldId="359"/>
            <ac:spMk id="22" creationId="{D28C1E7A-718A-D275-988C-DA2C8A34101D}"/>
          </ac:spMkLst>
        </pc:spChg>
        <pc:spChg chg="mod">
          <ac:chgData name="CIGMA GERAL2" userId="bc535dd99bb5c75b" providerId="LiveId" clId="{36DE4637-F58E-4408-9E66-ACE9295524C1}" dt="2025-04-10T12:53:07.900" v="199" actId="6549"/>
          <ac:spMkLst>
            <pc:docMk/>
            <pc:sldMk cId="2745288729" sldId="359"/>
            <ac:spMk id="25" creationId="{3DFA4A55-0183-1544-5BBA-0CEC3958FD19}"/>
          </ac:spMkLst>
        </pc:spChg>
        <pc:spChg chg="mod">
          <ac:chgData name="CIGMA GERAL2" userId="bc535dd99bb5c75b" providerId="LiveId" clId="{36DE4637-F58E-4408-9E66-ACE9295524C1}" dt="2025-04-10T12:53:13.835" v="203" actId="20577"/>
          <ac:spMkLst>
            <pc:docMk/>
            <pc:sldMk cId="2745288729" sldId="359"/>
            <ac:spMk id="26" creationId="{4B6E8A6B-11C2-9697-5CCE-8C564596E174}"/>
          </ac:spMkLst>
        </pc:spChg>
        <pc:spChg chg="mod">
          <ac:chgData name="CIGMA GERAL2" userId="bc535dd99bb5c75b" providerId="LiveId" clId="{36DE4637-F58E-4408-9E66-ACE9295524C1}" dt="2025-04-10T12:53:18.380" v="207" actId="20577"/>
          <ac:spMkLst>
            <pc:docMk/>
            <pc:sldMk cId="2745288729" sldId="359"/>
            <ac:spMk id="27" creationId="{293F9405-3BED-7F20-38AC-9ED700E33C48}"/>
          </ac:spMkLst>
        </pc:spChg>
        <pc:spChg chg="mod">
          <ac:chgData name="CIGMA GERAL2" userId="bc535dd99bb5c75b" providerId="LiveId" clId="{36DE4637-F58E-4408-9E66-ACE9295524C1}" dt="2025-04-10T12:53:22.796" v="209" actId="20577"/>
          <ac:spMkLst>
            <pc:docMk/>
            <pc:sldMk cId="2745288729" sldId="359"/>
            <ac:spMk id="28" creationId="{54B7776F-C0ED-CA81-D2B4-85AB90CB970F}"/>
          </ac:spMkLst>
        </pc:spChg>
      </pc:sldChg>
      <pc:sldChg chg="addSp delSp modSp mod">
        <pc:chgData name="CIGMA GERAL2" userId="bc535dd99bb5c75b" providerId="LiveId" clId="{36DE4637-F58E-4408-9E66-ACE9295524C1}" dt="2025-04-10T13:37:56.023" v="499" actId="20577"/>
        <pc:sldMkLst>
          <pc:docMk/>
          <pc:sldMk cId="4043855127" sldId="360"/>
        </pc:sldMkLst>
        <pc:spChg chg="mod">
          <ac:chgData name="CIGMA GERAL2" userId="bc535dd99bb5c75b" providerId="LiveId" clId="{36DE4637-F58E-4408-9E66-ACE9295524C1}" dt="2025-04-10T13:34:32.291" v="482" actId="20577"/>
          <ac:spMkLst>
            <pc:docMk/>
            <pc:sldMk cId="4043855127" sldId="360"/>
            <ac:spMk id="27" creationId="{D271CBB2-E43F-D3E5-269D-16D77836DBF9}"/>
          </ac:spMkLst>
        </pc:spChg>
        <pc:spChg chg="mod">
          <ac:chgData name="CIGMA GERAL2" userId="bc535dd99bb5c75b" providerId="LiveId" clId="{36DE4637-F58E-4408-9E66-ACE9295524C1}" dt="2025-04-10T13:37:09.854" v="495"/>
          <ac:spMkLst>
            <pc:docMk/>
            <pc:sldMk cId="4043855127" sldId="360"/>
            <ac:spMk id="29" creationId="{FBE44F85-ECA0-18C8-1D2D-A453FD397751}"/>
          </ac:spMkLst>
        </pc:spChg>
        <pc:spChg chg="mod">
          <ac:chgData name="CIGMA GERAL2" userId="bc535dd99bb5c75b" providerId="LiveId" clId="{36DE4637-F58E-4408-9E66-ACE9295524C1}" dt="2025-04-10T13:36:53.774" v="494" actId="20577"/>
          <ac:spMkLst>
            <pc:docMk/>
            <pc:sldMk cId="4043855127" sldId="360"/>
            <ac:spMk id="30" creationId="{9AF0767C-5ED5-9590-EE69-580E9B00E351}"/>
          </ac:spMkLst>
        </pc:spChg>
        <pc:spChg chg="mod">
          <ac:chgData name="CIGMA GERAL2" userId="bc535dd99bb5c75b" providerId="LiveId" clId="{36DE4637-F58E-4408-9E66-ACE9295524C1}" dt="2025-04-10T13:37:41.507" v="498" actId="20577"/>
          <ac:spMkLst>
            <pc:docMk/>
            <pc:sldMk cId="4043855127" sldId="360"/>
            <ac:spMk id="33" creationId="{DB76A2CB-564B-D297-9CA6-E7A2DED6A567}"/>
          </ac:spMkLst>
        </pc:spChg>
        <pc:spChg chg="mod">
          <ac:chgData name="CIGMA GERAL2" userId="bc535dd99bb5c75b" providerId="LiveId" clId="{36DE4637-F58E-4408-9E66-ACE9295524C1}" dt="2025-04-10T13:37:56.023" v="499" actId="20577"/>
          <ac:spMkLst>
            <pc:docMk/>
            <pc:sldMk cId="4043855127" sldId="360"/>
            <ac:spMk id="34" creationId="{6507D93D-397F-B004-D48F-B9410796E3CB}"/>
          </ac:spMkLst>
        </pc:spChg>
      </pc:sldChg>
      <pc:sldChg chg="addSp delSp modSp mod">
        <pc:chgData name="CIGMA GERAL2" userId="bc535dd99bb5c75b" providerId="LiveId" clId="{36DE4637-F58E-4408-9E66-ACE9295524C1}" dt="2025-04-10T13:54:19.928" v="549" actId="20577"/>
        <pc:sldMkLst>
          <pc:docMk/>
          <pc:sldMk cId="2175074417" sldId="361"/>
        </pc:sldMkLst>
        <pc:spChg chg="mod">
          <ac:chgData name="CIGMA GERAL2" userId="bc535dd99bb5c75b" providerId="LiveId" clId="{36DE4637-F58E-4408-9E66-ACE9295524C1}" dt="2025-04-10T13:37:21.654" v="496" actId="20577"/>
          <ac:spMkLst>
            <pc:docMk/>
            <pc:sldMk cId="2175074417" sldId="361"/>
            <ac:spMk id="2" creationId="{4C1AFB55-AFAE-F79A-8D60-BD06E6B4CAD2}"/>
          </ac:spMkLst>
        </pc:spChg>
        <pc:spChg chg="mod">
          <ac:chgData name="CIGMA GERAL2" userId="bc535dd99bb5c75b" providerId="LiveId" clId="{36DE4637-F58E-4408-9E66-ACE9295524C1}" dt="2025-04-10T13:54:19.928" v="549" actId="20577"/>
          <ac:spMkLst>
            <pc:docMk/>
            <pc:sldMk cId="2175074417" sldId="361"/>
            <ac:spMk id="25" creationId="{B9384DF7-1A99-D259-83FA-B57DE229A0DE}"/>
          </ac:spMkLst>
        </pc:spChg>
      </pc:sldChg>
      <pc:sldChg chg="addSp delSp modSp mod">
        <pc:chgData name="CIGMA GERAL2" userId="bc535dd99bb5c75b" providerId="LiveId" clId="{36DE4637-F58E-4408-9E66-ACE9295524C1}" dt="2025-04-10T13:03:51.788" v="296" actId="20577"/>
        <pc:sldMkLst>
          <pc:docMk/>
          <pc:sldMk cId="1603681809" sldId="363"/>
        </pc:sldMkLst>
        <pc:spChg chg="mod">
          <ac:chgData name="CIGMA GERAL2" userId="bc535dd99bb5c75b" providerId="LiveId" clId="{36DE4637-F58E-4408-9E66-ACE9295524C1}" dt="2025-04-10T13:02:26.829" v="261" actId="6549"/>
          <ac:spMkLst>
            <pc:docMk/>
            <pc:sldMk cId="1603681809" sldId="363"/>
            <ac:spMk id="6" creationId="{A5916C6A-9701-0F55-0306-2FE86CBC87BA}"/>
          </ac:spMkLst>
        </pc:spChg>
        <pc:spChg chg="mod">
          <ac:chgData name="CIGMA GERAL2" userId="bc535dd99bb5c75b" providerId="LiveId" clId="{36DE4637-F58E-4408-9E66-ACE9295524C1}" dt="2025-04-10T13:02:40.243" v="263" actId="6549"/>
          <ac:spMkLst>
            <pc:docMk/>
            <pc:sldMk cId="1603681809" sldId="363"/>
            <ac:spMk id="29" creationId="{A04B50F6-224E-7642-E62C-D3E0CC491697}"/>
          </ac:spMkLst>
        </pc:spChg>
        <pc:spChg chg="mod">
          <ac:chgData name="CIGMA GERAL2" userId="bc535dd99bb5c75b" providerId="LiveId" clId="{36DE4637-F58E-4408-9E66-ACE9295524C1}" dt="2025-04-10T13:02:53.847" v="264"/>
          <ac:spMkLst>
            <pc:docMk/>
            <pc:sldMk cId="1603681809" sldId="363"/>
            <ac:spMk id="33" creationId="{2F69B408-D3C7-0358-48D7-CA64FB5FFA7B}"/>
          </ac:spMkLst>
        </pc:spChg>
        <pc:spChg chg="mod">
          <ac:chgData name="CIGMA GERAL2" userId="bc535dd99bb5c75b" providerId="LiveId" clId="{36DE4637-F58E-4408-9E66-ACE9295524C1}" dt="2025-04-10T13:02:01.716" v="238" actId="20577"/>
          <ac:spMkLst>
            <pc:docMk/>
            <pc:sldMk cId="1603681809" sldId="363"/>
            <ac:spMk id="35" creationId="{5A46A34B-85CE-5A6F-5BC9-967817A81C24}"/>
          </ac:spMkLst>
        </pc:spChg>
        <pc:spChg chg="mod">
          <ac:chgData name="CIGMA GERAL2" userId="bc535dd99bb5c75b" providerId="LiveId" clId="{36DE4637-F58E-4408-9E66-ACE9295524C1}" dt="2025-04-10T13:03:51.788" v="296" actId="20577"/>
          <ac:spMkLst>
            <pc:docMk/>
            <pc:sldMk cId="1603681809" sldId="363"/>
            <ac:spMk id="47" creationId="{1ED2F304-6A21-CAEE-04DC-9E358AC149A7}"/>
          </ac:spMkLst>
        </pc:spChg>
      </pc:sldChg>
      <pc:sldChg chg="addSp delSp modSp mod">
        <pc:chgData name="CIGMA GERAL2" userId="bc535dd99bb5c75b" providerId="LiveId" clId="{36DE4637-F58E-4408-9E66-ACE9295524C1}" dt="2025-04-10T13:06:52.007" v="321"/>
        <pc:sldMkLst>
          <pc:docMk/>
          <pc:sldMk cId="1215177998" sldId="364"/>
        </pc:sldMkLst>
        <pc:spChg chg="mod">
          <ac:chgData name="CIGMA GERAL2" userId="bc535dd99bb5c75b" providerId="LiveId" clId="{36DE4637-F58E-4408-9E66-ACE9295524C1}" dt="2025-04-10T13:04:56.144" v="302"/>
          <ac:spMkLst>
            <pc:docMk/>
            <pc:sldMk cId="1215177998" sldId="364"/>
            <ac:spMk id="2" creationId="{9EC16A62-C10B-846D-16CB-A312D0930E43}"/>
          </ac:spMkLst>
        </pc:spChg>
        <pc:spChg chg="mod">
          <ac:chgData name="CIGMA GERAL2" userId="bc535dd99bb5c75b" providerId="LiveId" clId="{36DE4637-F58E-4408-9E66-ACE9295524C1}" dt="2025-04-10T13:06:52.007" v="321"/>
          <ac:spMkLst>
            <pc:docMk/>
            <pc:sldMk cId="1215177998" sldId="364"/>
            <ac:spMk id="13" creationId="{6F46C4C1-D5D9-15B7-8E49-DB400388C819}"/>
          </ac:spMkLst>
        </pc:spChg>
        <pc:spChg chg="mod">
          <ac:chgData name="CIGMA GERAL2" userId="bc535dd99bb5c75b" providerId="LiveId" clId="{36DE4637-F58E-4408-9E66-ACE9295524C1}" dt="2025-04-10T12:28:05.636" v="61" actId="20577"/>
          <ac:spMkLst>
            <pc:docMk/>
            <pc:sldMk cId="1215177998" sldId="364"/>
            <ac:spMk id="37" creationId="{99322B69-4C3F-0A96-2D1C-FA46EC3836AD}"/>
          </ac:spMkLst>
        </pc:spChg>
        <pc:spChg chg="mod">
          <ac:chgData name="CIGMA GERAL2" userId="bc535dd99bb5c75b" providerId="LiveId" clId="{36DE4637-F58E-4408-9E66-ACE9295524C1}" dt="2025-04-10T12:27:21.955" v="8" actId="20577"/>
          <ac:spMkLst>
            <pc:docMk/>
            <pc:sldMk cId="1215177998" sldId="364"/>
            <ac:spMk id="45" creationId="{D23A17A8-47E4-1802-9B2D-019F7A403F65}"/>
          </ac:spMkLst>
        </pc:spChg>
        <pc:spChg chg="mod">
          <ac:chgData name="CIGMA GERAL2" userId="bc535dd99bb5c75b" providerId="LiveId" clId="{36DE4637-F58E-4408-9E66-ACE9295524C1}" dt="2025-04-10T12:27:08.927" v="3" actId="6549"/>
          <ac:spMkLst>
            <pc:docMk/>
            <pc:sldMk cId="1215177998" sldId="364"/>
            <ac:spMk id="46" creationId="{655969F2-917D-7807-E50F-3194258F36D5}"/>
          </ac:spMkLst>
        </pc:spChg>
      </pc:sldChg>
      <pc:sldChg chg="addSp delSp modSp mod">
        <pc:chgData name="CIGMA GERAL2" userId="bc535dd99bb5c75b" providerId="LiveId" clId="{36DE4637-F58E-4408-9E66-ACE9295524C1}" dt="2025-04-10T13:06:46.977" v="320"/>
        <pc:sldMkLst>
          <pc:docMk/>
          <pc:sldMk cId="296300638" sldId="367"/>
        </pc:sldMkLst>
        <pc:spChg chg="mod">
          <ac:chgData name="CIGMA GERAL2" userId="bc535dd99bb5c75b" providerId="LiveId" clId="{36DE4637-F58E-4408-9E66-ACE9295524C1}" dt="2025-04-10T13:06:46.977" v="320"/>
          <ac:spMkLst>
            <pc:docMk/>
            <pc:sldMk cId="296300638" sldId="367"/>
            <ac:spMk id="6" creationId="{0A7A88BF-5957-A00E-9512-A9E75A4FB640}"/>
          </ac:spMkLst>
        </pc:spChg>
        <pc:spChg chg="mod">
          <ac:chgData name="CIGMA GERAL2" userId="bc535dd99bb5c75b" providerId="LiveId" clId="{36DE4637-F58E-4408-9E66-ACE9295524C1}" dt="2025-04-10T13:04:50.739" v="301"/>
          <ac:spMkLst>
            <pc:docMk/>
            <pc:sldMk cId="296300638" sldId="367"/>
            <ac:spMk id="7" creationId="{D3BE74A6-F2F8-6D12-8284-D1CE502D5626}"/>
          </ac:spMkLst>
        </pc:spChg>
        <pc:spChg chg="mod">
          <ac:chgData name="CIGMA GERAL2" userId="bc535dd99bb5c75b" providerId="LiveId" clId="{36DE4637-F58E-4408-9E66-ACE9295524C1}" dt="2025-04-10T12:32:51.799" v="65" actId="6549"/>
          <ac:spMkLst>
            <pc:docMk/>
            <pc:sldMk cId="296300638" sldId="367"/>
            <ac:spMk id="11" creationId="{B21A8B86-62A1-C51A-D2E0-5F12FD378071}"/>
          </ac:spMkLst>
        </pc:spChg>
        <pc:spChg chg="mod">
          <ac:chgData name="CIGMA GERAL2" userId="bc535dd99bb5c75b" providerId="LiveId" clId="{36DE4637-F58E-4408-9E66-ACE9295524C1}" dt="2025-04-10T12:33:08.356" v="69" actId="20577"/>
          <ac:spMkLst>
            <pc:docMk/>
            <pc:sldMk cId="296300638" sldId="367"/>
            <ac:spMk id="12" creationId="{4420C9AE-BDCD-C604-4714-56DB8E5A01E5}"/>
          </ac:spMkLst>
        </pc:spChg>
        <pc:spChg chg="mod">
          <ac:chgData name="CIGMA GERAL2" userId="bc535dd99bb5c75b" providerId="LiveId" clId="{36DE4637-F58E-4408-9E66-ACE9295524C1}" dt="2025-04-10T12:38:56.119" v="133" actId="6549"/>
          <ac:spMkLst>
            <pc:docMk/>
            <pc:sldMk cId="296300638" sldId="367"/>
            <ac:spMk id="13" creationId="{2DCF478F-DD8E-0E1F-BF44-1D792AC73491}"/>
          </ac:spMkLst>
        </pc:spChg>
      </pc:sldChg>
      <pc:sldChg chg="addSp delSp modSp mod">
        <pc:chgData name="CIGMA GERAL2" userId="bc535dd99bb5c75b" providerId="LiveId" clId="{36DE4637-F58E-4408-9E66-ACE9295524C1}" dt="2025-04-10T13:06:31.934" v="319" actId="34135"/>
        <pc:sldMkLst>
          <pc:docMk/>
          <pc:sldMk cId="1068898484" sldId="368"/>
        </pc:sldMkLst>
        <pc:spChg chg="mod">
          <ac:chgData name="CIGMA GERAL2" userId="bc535dd99bb5c75b" providerId="LiveId" clId="{36DE4637-F58E-4408-9E66-ACE9295524C1}" dt="2025-04-10T13:04:32.140" v="300" actId="20577"/>
          <ac:spMkLst>
            <pc:docMk/>
            <pc:sldMk cId="1068898484" sldId="368"/>
            <ac:spMk id="2" creationId="{42602FC8-8C06-9DA7-78B9-90E9E9F71D02}"/>
          </ac:spMkLst>
        </pc:spChg>
        <pc:spChg chg="mod">
          <ac:chgData name="CIGMA GERAL2" userId="bc535dd99bb5c75b" providerId="LiveId" clId="{36DE4637-F58E-4408-9E66-ACE9295524C1}" dt="2025-04-10T13:06:03.180" v="313" actId="34135"/>
          <ac:spMkLst>
            <pc:docMk/>
            <pc:sldMk cId="1068898484" sldId="368"/>
            <ac:spMk id="12" creationId="{FA857254-9EA2-975D-2D62-EA1FB214A86C}"/>
          </ac:spMkLst>
        </pc:spChg>
        <pc:spChg chg="mod">
          <ac:chgData name="CIGMA GERAL2" userId="bc535dd99bb5c75b" providerId="LiveId" clId="{36DE4637-F58E-4408-9E66-ACE9295524C1}" dt="2025-04-10T13:05:56.862" v="310" actId="20577"/>
          <ac:spMkLst>
            <pc:docMk/>
            <pc:sldMk cId="1068898484" sldId="368"/>
            <ac:spMk id="13" creationId="{A25FE5CF-6372-C3AE-0E4E-46610F934BA7}"/>
          </ac:spMkLst>
        </pc:spChg>
        <pc:spChg chg="mod">
          <ac:chgData name="CIGMA GERAL2" userId="bc535dd99bb5c75b" providerId="LiveId" clId="{36DE4637-F58E-4408-9E66-ACE9295524C1}" dt="2025-04-10T13:06:16.840" v="315" actId="34135"/>
          <ac:spMkLst>
            <pc:docMk/>
            <pc:sldMk cId="1068898484" sldId="368"/>
            <ac:spMk id="18" creationId="{209A219C-FBB6-03A6-410D-24206105C4E3}"/>
          </ac:spMkLst>
        </pc:spChg>
        <pc:spChg chg="mod">
          <ac:chgData name="CIGMA GERAL2" userId="bc535dd99bb5c75b" providerId="LiveId" clId="{36DE4637-F58E-4408-9E66-ACE9295524C1}" dt="2025-04-10T13:06:21.363" v="316" actId="34135"/>
          <ac:spMkLst>
            <pc:docMk/>
            <pc:sldMk cId="1068898484" sldId="368"/>
            <ac:spMk id="20" creationId="{CE4D8618-7C64-988A-E40E-99369E2568BE}"/>
          </ac:spMkLst>
        </pc:spChg>
        <pc:spChg chg="mod">
          <ac:chgData name="CIGMA GERAL2" userId="bc535dd99bb5c75b" providerId="LiveId" clId="{36DE4637-F58E-4408-9E66-ACE9295524C1}" dt="2025-04-10T13:06:31.934" v="319" actId="34135"/>
          <ac:spMkLst>
            <pc:docMk/>
            <pc:sldMk cId="1068898484" sldId="368"/>
            <ac:spMk id="21" creationId="{4970B344-5BE2-33A8-49F1-5AA6D7AC1CA3}"/>
          </ac:spMkLst>
        </pc:spChg>
        <pc:spChg chg="mod">
          <ac:chgData name="CIGMA GERAL2" userId="bc535dd99bb5c75b" providerId="LiveId" clId="{36DE4637-F58E-4408-9E66-ACE9295524C1}" dt="2025-04-10T12:35:21.700" v="104" actId="20577"/>
          <ac:spMkLst>
            <pc:docMk/>
            <pc:sldMk cId="1068898484" sldId="368"/>
            <ac:spMk id="22" creationId="{F7727C8C-FD95-3143-B8D6-B5C570671391}"/>
          </ac:spMkLst>
        </pc:spChg>
        <pc:spChg chg="mod">
          <ac:chgData name="CIGMA GERAL2" userId="bc535dd99bb5c75b" providerId="LiveId" clId="{36DE4637-F58E-4408-9E66-ACE9295524C1}" dt="2025-04-10T13:06:29.254" v="318" actId="34135"/>
          <ac:spMkLst>
            <pc:docMk/>
            <pc:sldMk cId="1068898484" sldId="368"/>
            <ac:spMk id="24" creationId="{B3D16CA9-DC03-34B4-BD65-E374C80659CB}"/>
          </ac:spMkLst>
        </pc:spChg>
        <pc:spChg chg="mod">
          <ac:chgData name="CIGMA GERAL2" userId="bc535dd99bb5c75b" providerId="LiveId" clId="{36DE4637-F58E-4408-9E66-ACE9295524C1}" dt="2025-04-10T13:06:12.676" v="314" actId="34135"/>
          <ac:spMkLst>
            <pc:docMk/>
            <pc:sldMk cId="1068898484" sldId="368"/>
            <ac:spMk id="26" creationId="{019F6EBE-E6EA-B90D-131F-D15DD505DC4B}"/>
          </ac:spMkLst>
        </pc:spChg>
        <pc:picChg chg="mod">
          <ac:chgData name="CIGMA GERAL2" userId="bc535dd99bb5c75b" providerId="LiveId" clId="{36DE4637-F58E-4408-9E66-ACE9295524C1}" dt="2025-04-10T13:06:25.415" v="317" actId="34135"/>
          <ac:picMkLst>
            <pc:docMk/>
            <pc:sldMk cId="1068898484" sldId="368"/>
            <ac:picMk id="7" creationId="{4D4921CC-0ECA-88CD-E823-943FC7183E21}"/>
          </ac:picMkLst>
        </pc:picChg>
      </pc:sldChg>
      <pc:sldChg chg="addSp delSp modSp mod">
        <pc:chgData name="CIGMA GERAL2" userId="bc535dd99bb5c75b" providerId="LiveId" clId="{36DE4637-F58E-4408-9E66-ACE9295524C1}" dt="2025-04-10T13:07:46.026" v="329" actId="20577"/>
        <pc:sldMkLst>
          <pc:docMk/>
          <pc:sldMk cId="1056835153" sldId="369"/>
        </pc:sldMkLst>
      </pc:sldChg>
      <pc:sldMasterChg chg="modSldLayout">
        <pc:chgData name="CIGMA GERAL2" userId="bc535dd99bb5c75b" providerId="LiveId" clId="{36DE4637-F58E-4408-9E66-ACE9295524C1}" dt="2025-04-10T13:05:26.298" v="308" actId="20577"/>
        <pc:sldMasterMkLst>
          <pc:docMk/>
          <pc:sldMasterMk cId="4134379571" sldId="2147483707"/>
        </pc:sldMasterMkLst>
        <pc:sldLayoutChg chg="modSp mod">
          <pc:chgData name="CIGMA GERAL2" userId="bc535dd99bb5c75b" providerId="LiveId" clId="{36DE4637-F58E-4408-9E66-ACE9295524C1}" dt="2025-04-10T13:05:20.779" v="306" actId="20577"/>
          <pc:sldLayoutMkLst>
            <pc:docMk/>
            <pc:sldMasterMk cId="4134379571" sldId="2147483707"/>
            <pc:sldLayoutMk cId="3676160921" sldId="2147483720"/>
          </pc:sldLayoutMkLst>
          <pc:spChg chg="mod">
            <ac:chgData name="CIGMA GERAL2" userId="bc535dd99bb5c75b" providerId="LiveId" clId="{36DE4637-F58E-4408-9E66-ACE9295524C1}" dt="2025-04-10T13:05:20.779" v="306" actId="20577"/>
            <ac:spMkLst>
              <pc:docMk/>
              <pc:sldMasterMk cId="4134379571" sldId="2147483707"/>
              <pc:sldLayoutMk cId="3676160921" sldId="2147483720"/>
              <ac:spMk id="4" creationId="{25C3C56F-F94A-B2E5-740D-0E72E911C001}"/>
            </ac:spMkLst>
          </pc:spChg>
        </pc:sldLayoutChg>
        <pc:sldLayoutChg chg="modSp mod">
          <pc:chgData name="CIGMA GERAL2" userId="bc535dd99bb5c75b" providerId="LiveId" clId="{36DE4637-F58E-4408-9E66-ACE9295524C1}" dt="2025-04-10T13:05:26.298" v="308" actId="20577"/>
          <pc:sldLayoutMkLst>
            <pc:docMk/>
            <pc:sldMasterMk cId="4134379571" sldId="2147483707"/>
            <pc:sldLayoutMk cId="1677978283" sldId="2147483721"/>
          </pc:sldLayoutMkLst>
          <pc:spChg chg="mod">
            <ac:chgData name="CIGMA GERAL2" userId="bc535dd99bb5c75b" providerId="LiveId" clId="{36DE4637-F58E-4408-9E66-ACE9295524C1}" dt="2025-04-10T13:05:26.298" v="308" actId="20577"/>
            <ac:spMkLst>
              <pc:docMk/>
              <pc:sldMasterMk cId="4134379571" sldId="2147483707"/>
              <pc:sldLayoutMk cId="1677978283" sldId="2147483721"/>
              <ac:spMk id="13" creationId="{12F76C70-3D3E-AB6E-CA58-667918C46E38}"/>
            </ac:spMkLst>
          </pc:spChg>
        </pc:sldLayoutChg>
        <pc:sldLayoutChg chg="modSp mod">
          <pc:chgData name="CIGMA GERAL2" userId="bc535dd99bb5c75b" providerId="LiveId" clId="{36DE4637-F58E-4408-9E66-ACE9295524C1}" dt="2025-04-10T13:05:16.885" v="304" actId="20577"/>
          <pc:sldLayoutMkLst>
            <pc:docMk/>
            <pc:sldMasterMk cId="4134379571" sldId="2147483707"/>
            <pc:sldLayoutMk cId="3058696849" sldId="2147483722"/>
          </pc:sldLayoutMkLst>
          <pc:spChg chg="mod">
            <ac:chgData name="CIGMA GERAL2" userId="bc535dd99bb5c75b" providerId="LiveId" clId="{36DE4637-F58E-4408-9E66-ACE9295524C1}" dt="2025-04-10T13:05:16.885" v="304" actId="20577"/>
            <ac:spMkLst>
              <pc:docMk/>
              <pc:sldMasterMk cId="4134379571" sldId="2147483707"/>
              <pc:sldLayoutMk cId="3058696849" sldId="2147483722"/>
              <ac:spMk id="2" creationId="{82E21FE1-F717-049E-55F7-62A297475F8B}"/>
            </ac:spMkLst>
          </pc:spChg>
        </pc:sldLayoutChg>
      </pc:sldMasterChg>
    </pc:docChg>
  </pc:docChgLst>
  <pc:docChgLst>
    <pc:chgData name="Marcos Paulo Barboza Reis" userId="ebe1319d3c27e403" providerId="LiveId" clId="{F9CF669A-53E4-41D9-97DD-8EAB38ED8DAB}"/>
    <pc:docChg chg="modSld">
      <pc:chgData name="Marcos Paulo Barboza Reis" userId="ebe1319d3c27e403" providerId="LiveId" clId="{F9CF669A-53E4-41D9-97DD-8EAB38ED8DAB}" dt="2025-01-23T11:55:49.006" v="3"/>
      <pc:docMkLst>
        <pc:docMk/>
      </pc:docMkLst>
      <pc:sldChg chg="addSp modSp">
        <pc:chgData name="Marcos Paulo Barboza Reis" userId="ebe1319d3c27e403" providerId="LiveId" clId="{F9CF669A-53E4-41D9-97DD-8EAB38ED8DAB}" dt="2025-01-23T11:55:49.006" v="3"/>
        <pc:sldMkLst>
          <pc:docMk/>
          <pc:sldMk cId="2954560003" sldId="353"/>
        </pc:sldMkLst>
      </pc:sldChg>
    </pc:docChg>
  </pc:docChgLst>
  <pc:docChgLst>
    <pc:chgData name="Marcos Paulo Barboza Reis" userId="ebe1319d3c27e403" providerId="LiveId" clId="{1F94F1CE-D1E4-4F81-A7F4-09384745D36A}"/>
    <pc:docChg chg="undo custSel modSld">
      <pc:chgData name="Marcos Paulo Barboza Reis" userId="ebe1319d3c27e403" providerId="LiveId" clId="{1F94F1CE-D1E4-4F81-A7F4-09384745D36A}" dt="2024-10-31T12:44:26.503" v="11" actId="164"/>
      <pc:docMkLst>
        <pc:docMk/>
      </pc:docMkLst>
      <pc:sldChg chg="addSp modSp mod">
        <pc:chgData name="Marcos Paulo Barboza Reis" userId="ebe1319d3c27e403" providerId="LiveId" clId="{1F94F1CE-D1E4-4F81-A7F4-09384745D36A}" dt="2024-10-31T12:44:26.503" v="11" actId="164"/>
        <pc:sldMkLst>
          <pc:docMk/>
          <pc:sldMk cId="3293204132" sldId="344"/>
        </pc:sldMkLst>
      </pc:sldChg>
    </pc:docChg>
  </pc:docChgLst>
  <pc:docChgLst>
    <pc:chgData name="JS Agroambiental" userId="30a0db6a338b902a" providerId="LiveId" clId="{8C0DBB95-5C90-4EBA-B164-E0DE20AC8696}"/>
    <pc:docChg chg="undo custSel modSld modMainMaster">
      <pc:chgData name="JS Agroambiental" userId="30a0db6a338b902a" providerId="LiveId" clId="{8C0DBB95-5C90-4EBA-B164-E0DE20AC8696}" dt="2024-12-05T12:18:49.709" v="295" actId="20577"/>
      <pc:docMkLst>
        <pc:docMk/>
      </pc:docMkLst>
      <pc:sldChg chg="modSp mod">
        <pc:chgData name="JS Agroambiental" userId="30a0db6a338b902a" providerId="LiveId" clId="{8C0DBB95-5C90-4EBA-B164-E0DE20AC8696}" dt="2024-12-05T11:37:45.706" v="130" actId="20577"/>
        <pc:sldMkLst>
          <pc:docMk/>
          <pc:sldMk cId="2111248485" sldId="330"/>
        </pc:sldMkLst>
      </pc:sldChg>
      <pc:sldChg chg="addSp delSp modSp mod">
        <pc:chgData name="JS Agroambiental" userId="30a0db6a338b902a" providerId="LiveId" clId="{8C0DBB95-5C90-4EBA-B164-E0DE20AC8696}" dt="2024-12-05T11:34:26.486" v="98"/>
        <pc:sldMkLst>
          <pc:docMk/>
          <pc:sldMk cId="1370606882" sldId="331"/>
        </pc:sldMkLst>
      </pc:sldChg>
      <pc:sldChg chg="addSp delSp modSp mod">
        <pc:chgData name="JS Agroambiental" userId="30a0db6a338b902a" providerId="LiveId" clId="{8C0DBB95-5C90-4EBA-B164-E0DE20AC8696}" dt="2024-12-05T12:00:25.130" v="225" actId="20577"/>
        <pc:sldMkLst>
          <pc:docMk/>
          <pc:sldMk cId="4104181481" sldId="332"/>
        </pc:sldMkLst>
      </pc:sldChg>
      <pc:sldChg chg="addSp delSp modSp mod">
        <pc:chgData name="JS Agroambiental" userId="30a0db6a338b902a" providerId="LiveId" clId="{8C0DBB95-5C90-4EBA-B164-E0DE20AC8696}" dt="2024-12-05T12:13:18.349" v="250"/>
        <pc:sldMkLst>
          <pc:docMk/>
          <pc:sldMk cId="1503203240" sldId="336"/>
        </pc:sldMkLst>
      </pc:sldChg>
      <pc:sldChg chg="addSp delSp modSp mod">
        <pc:chgData name="JS Agroambiental" userId="30a0db6a338b902a" providerId="LiveId" clId="{8C0DBB95-5C90-4EBA-B164-E0DE20AC8696}" dt="2024-12-05T12:13:32.366" v="258"/>
        <pc:sldMkLst>
          <pc:docMk/>
          <pc:sldMk cId="1435792375" sldId="337"/>
        </pc:sldMkLst>
      </pc:sldChg>
      <pc:sldChg chg="addSp delSp modSp mod">
        <pc:chgData name="JS Agroambiental" userId="30a0db6a338b902a" providerId="LiveId" clId="{8C0DBB95-5C90-4EBA-B164-E0DE20AC8696}" dt="2024-12-05T12:14:01.213" v="267"/>
        <pc:sldMkLst>
          <pc:docMk/>
          <pc:sldMk cId="4125364334" sldId="338"/>
        </pc:sldMkLst>
      </pc:sldChg>
      <pc:sldChg chg="addSp delSp modSp mod">
        <pc:chgData name="JS Agroambiental" userId="30a0db6a338b902a" providerId="LiveId" clId="{8C0DBB95-5C90-4EBA-B164-E0DE20AC8696}" dt="2024-12-05T12:14:10.112" v="272" actId="478"/>
        <pc:sldMkLst>
          <pc:docMk/>
          <pc:sldMk cId="198381608" sldId="339"/>
        </pc:sldMkLst>
      </pc:sldChg>
      <pc:sldChg chg="addSp delSp modSp mod">
        <pc:chgData name="JS Agroambiental" userId="30a0db6a338b902a" providerId="LiveId" clId="{8C0DBB95-5C90-4EBA-B164-E0DE20AC8696}" dt="2024-12-05T12:13:01.447" v="241"/>
        <pc:sldMkLst>
          <pc:docMk/>
          <pc:sldMk cId="3527018254" sldId="341"/>
        </pc:sldMkLst>
      </pc:sldChg>
      <pc:sldChg chg="addSp delSp modSp mod">
        <pc:chgData name="JS Agroambiental" userId="30a0db6a338b902a" providerId="LiveId" clId="{8C0DBB95-5C90-4EBA-B164-E0DE20AC8696}" dt="2024-12-05T12:06:03.144" v="232"/>
        <pc:sldMkLst>
          <pc:docMk/>
          <pc:sldMk cId="3147136800" sldId="342"/>
        </pc:sldMkLst>
      </pc:sldChg>
      <pc:sldChg chg="modSp mod">
        <pc:chgData name="JS Agroambiental" userId="30a0db6a338b902a" providerId="LiveId" clId="{8C0DBB95-5C90-4EBA-B164-E0DE20AC8696}" dt="2024-12-05T12:18:49.709" v="295" actId="20577"/>
        <pc:sldMkLst>
          <pc:docMk/>
          <pc:sldMk cId="1754129586" sldId="348"/>
        </pc:sldMkLst>
      </pc:sldChg>
      <pc:sldChg chg="addSp delSp modSp mod">
        <pc:chgData name="JS Agroambiental" userId="30a0db6a338b902a" providerId="LiveId" clId="{8C0DBB95-5C90-4EBA-B164-E0DE20AC8696}" dt="2024-12-05T11:59:13.186" v="173" actId="20577"/>
        <pc:sldMkLst>
          <pc:docMk/>
          <pc:sldMk cId="2078110307" sldId="349"/>
        </pc:sldMkLst>
      </pc:sldChg>
      <pc:sldMasterChg chg="modSldLayout">
        <pc:chgData name="JS Agroambiental" userId="30a0db6a338b902a" providerId="LiveId" clId="{8C0DBB95-5C90-4EBA-B164-E0DE20AC8696}" dt="2024-12-05T11:29:44.820" v="5" actId="20577"/>
        <pc:sldMasterMkLst>
          <pc:docMk/>
          <pc:sldMasterMk cId="4134379571" sldId="2147483707"/>
        </pc:sldMasterMkLst>
        <pc:sldLayoutChg chg="modSp mod">
          <pc:chgData name="JS Agroambiental" userId="30a0db6a338b902a" providerId="LiveId" clId="{8C0DBB95-5C90-4EBA-B164-E0DE20AC8696}" dt="2024-12-05T11:29:38.818" v="1" actId="20577"/>
          <pc:sldLayoutMkLst>
            <pc:docMk/>
            <pc:sldMasterMk cId="4134379571" sldId="2147483707"/>
            <pc:sldLayoutMk cId="3676160921" sldId="2147483720"/>
          </pc:sldLayoutMkLst>
        </pc:sldLayoutChg>
        <pc:sldLayoutChg chg="modSp mod">
          <pc:chgData name="JS Agroambiental" userId="30a0db6a338b902a" providerId="LiveId" clId="{8C0DBB95-5C90-4EBA-B164-E0DE20AC8696}" dt="2024-12-05T11:29:41.844" v="3" actId="20577"/>
          <pc:sldLayoutMkLst>
            <pc:docMk/>
            <pc:sldMasterMk cId="4134379571" sldId="2147483707"/>
            <pc:sldLayoutMk cId="1677978283" sldId="2147483721"/>
          </pc:sldLayoutMkLst>
        </pc:sldLayoutChg>
        <pc:sldLayoutChg chg="modSp mod">
          <pc:chgData name="JS Agroambiental" userId="30a0db6a338b902a" providerId="LiveId" clId="{8C0DBB95-5C90-4EBA-B164-E0DE20AC8696}" dt="2024-12-05T11:29:44.820" v="5" actId="20577"/>
          <pc:sldLayoutMkLst>
            <pc:docMk/>
            <pc:sldMasterMk cId="4134379571" sldId="2147483707"/>
            <pc:sldLayoutMk cId="3058696849" sldId="2147483722"/>
          </pc:sldLayoutMkLst>
        </pc:sldLayoutChg>
      </pc:sldMasterChg>
    </pc:docChg>
  </pc:docChgLst>
  <pc:docChgLst>
    <pc:chgData name="JS Agroambiental" userId="30a0db6a338b902a" providerId="LiveId" clId="{6EDAB0E4-3B87-46EB-8EE9-0C430B8AA7B1}"/>
    <pc:docChg chg="undo redo custSel addSld delSld modSld sldOrd modMainMaster">
      <pc:chgData name="JS Agroambiental" userId="30a0db6a338b902a" providerId="LiveId" clId="{6EDAB0E4-3B87-46EB-8EE9-0C430B8AA7B1}" dt="2025-01-16T13:25:46.171" v="1450" actId="14100"/>
      <pc:docMkLst>
        <pc:docMk/>
      </pc:docMkLst>
      <pc:sldChg chg="addSp delSp modSp mod">
        <pc:chgData name="JS Agroambiental" userId="30a0db6a338b902a" providerId="LiveId" clId="{6EDAB0E4-3B87-46EB-8EE9-0C430B8AA7B1}" dt="2025-01-16T12:05:42.753" v="345" actId="20577"/>
        <pc:sldMkLst>
          <pc:docMk/>
          <pc:sldMk cId="2111248485" sldId="330"/>
        </pc:sldMkLst>
      </pc:sldChg>
      <pc:sldChg chg="del">
        <pc:chgData name="JS Agroambiental" userId="30a0db6a338b902a" providerId="LiveId" clId="{6EDAB0E4-3B87-46EB-8EE9-0C430B8AA7B1}" dt="2025-01-16T11:33:08.312" v="26" actId="47"/>
        <pc:sldMkLst>
          <pc:docMk/>
          <pc:sldMk cId="1370606882" sldId="331"/>
        </pc:sldMkLst>
      </pc:sldChg>
      <pc:sldChg chg="del">
        <pc:chgData name="JS Agroambiental" userId="30a0db6a338b902a" providerId="LiveId" clId="{6EDAB0E4-3B87-46EB-8EE9-0C430B8AA7B1}" dt="2025-01-16T11:31:12.992" v="1" actId="47"/>
        <pc:sldMkLst>
          <pc:docMk/>
          <pc:sldMk cId="4104181481" sldId="332"/>
        </pc:sldMkLst>
      </pc:sldChg>
      <pc:sldChg chg="addSp delSp modSp del mod ord">
        <pc:chgData name="JS Agroambiental" userId="30a0db6a338b902a" providerId="LiveId" clId="{6EDAB0E4-3B87-46EB-8EE9-0C430B8AA7B1}" dt="2025-01-16T12:56:37.354" v="1316" actId="47"/>
        <pc:sldMkLst>
          <pc:docMk/>
          <pc:sldMk cId="1503203240" sldId="336"/>
        </pc:sldMkLst>
      </pc:sldChg>
      <pc:sldChg chg="del">
        <pc:chgData name="JS Agroambiental" userId="30a0db6a338b902a" providerId="LiveId" clId="{6EDAB0E4-3B87-46EB-8EE9-0C430B8AA7B1}" dt="2025-01-16T11:31:20.071" v="2" actId="47"/>
        <pc:sldMkLst>
          <pc:docMk/>
          <pc:sldMk cId="3527018254" sldId="341"/>
        </pc:sldMkLst>
      </pc:sldChg>
      <pc:sldChg chg="addSp delSp modSp del mod">
        <pc:chgData name="JS Agroambiental" userId="30a0db6a338b902a" providerId="LiveId" clId="{6EDAB0E4-3B87-46EB-8EE9-0C430B8AA7B1}" dt="2025-01-16T13:22:49.185" v="1372" actId="47"/>
        <pc:sldMkLst>
          <pc:docMk/>
          <pc:sldMk cId="3147136800" sldId="342"/>
        </pc:sldMkLst>
      </pc:sldChg>
      <pc:sldChg chg="addSp delSp modSp mod">
        <pc:chgData name="JS Agroambiental" userId="30a0db6a338b902a" providerId="LiveId" clId="{6EDAB0E4-3B87-46EB-8EE9-0C430B8AA7B1}" dt="2025-01-16T13:00:27.641" v="1346" actId="20577"/>
        <pc:sldMkLst>
          <pc:docMk/>
          <pc:sldMk cId="1754129586" sldId="348"/>
        </pc:sldMkLst>
      </pc:sldChg>
      <pc:sldChg chg="addSp delSp modSp new del mod">
        <pc:chgData name="JS Agroambiental" userId="30a0db6a338b902a" providerId="LiveId" clId="{6EDAB0E4-3B87-46EB-8EE9-0C430B8AA7B1}" dt="2025-01-16T12:49:47.310" v="1234" actId="47"/>
        <pc:sldMkLst>
          <pc:docMk/>
          <pc:sldMk cId="1232879398" sldId="349"/>
        </pc:sldMkLst>
      </pc:sldChg>
      <pc:sldChg chg="del">
        <pc:chgData name="JS Agroambiental" userId="30a0db6a338b902a" providerId="LiveId" clId="{6EDAB0E4-3B87-46EB-8EE9-0C430B8AA7B1}" dt="2025-01-16T11:31:07.847" v="0" actId="47"/>
        <pc:sldMkLst>
          <pc:docMk/>
          <pc:sldMk cId="2078110307" sldId="349"/>
        </pc:sldMkLst>
      </pc:sldChg>
      <pc:sldChg chg="addSp delSp modSp new mod">
        <pc:chgData name="JS Agroambiental" userId="30a0db6a338b902a" providerId="LiveId" clId="{6EDAB0E4-3B87-46EB-8EE9-0C430B8AA7B1}" dt="2025-01-16T12:56:05.859" v="1312" actId="255"/>
        <pc:sldMkLst>
          <pc:docMk/>
          <pc:sldMk cId="828930597" sldId="350"/>
        </pc:sldMkLst>
      </pc:sldChg>
      <pc:sldChg chg="addSp delSp modSp add mod">
        <pc:chgData name="JS Agroambiental" userId="30a0db6a338b902a" providerId="LiveId" clId="{6EDAB0E4-3B87-46EB-8EE9-0C430B8AA7B1}" dt="2025-01-16T13:25:46.171" v="1450" actId="14100"/>
        <pc:sldMkLst>
          <pc:docMk/>
          <pc:sldMk cId="1145127783" sldId="351"/>
        </pc:sldMkLst>
      </pc:sldChg>
      <pc:sldChg chg="addSp delSp modSp new add del mod ord">
        <pc:chgData name="JS Agroambiental" userId="30a0db6a338b902a" providerId="LiveId" clId="{6EDAB0E4-3B87-46EB-8EE9-0C430B8AA7B1}" dt="2025-01-16T13:23:48.669" v="1376" actId="47"/>
        <pc:sldMkLst>
          <pc:docMk/>
          <pc:sldMk cId="1911037326" sldId="352"/>
        </pc:sldMkLst>
      </pc:sldChg>
      <pc:sldChg chg="addSp delSp modSp new mod">
        <pc:chgData name="JS Agroambiental" userId="30a0db6a338b902a" providerId="LiveId" clId="{6EDAB0E4-3B87-46EB-8EE9-0C430B8AA7B1}" dt="2025-01-16T13:23:27.209" v="1375"/>
        <pc:sldMkLst>
          <pc:docMk/>
          <pc:sldMk cId="2954560003" sldId="353"/>
        </pc:sldMkLst>
      </pc:sldChg>
      <pc:sldMasterChg chg="modSldLayout">
        <pc:chgData name="JS Agroambiental" userId="30a0db6a338b902a" providerId="LiveId" clId="{6EDAB0E4-3B87-46EB-8EE9-0C430B8AA7B1}" dt="2025-01-16T12:50:14.987" v="1235"/>
        <pc:sldMasterMkLst>
          <pc:docMk/>
          <pc:sldMasterMk cId="4134379571" sldId="2147483707"/>
        </pc:sldMasterMkLst>
        <pc:sldLayoutChg chg="modSp">
          <pc:chgData name="JS Agroambiental" userId="30a0db6a338b902a" providerId="LiveId" clId="{6EDAB0E4-3B87-46EB-8EE9-0C430B8AA7B1}" dt="2025-01-16T12:50:14.987" v="1235"/>
          <pc:sldLayoutMkLst>
            <pc:docMk/>
            <pc:sldMasterMk cId="4134379571" sldId="2147483707"/>
            <pc:sldLayoutMk cId="3676160921" sldId="2147483720"/>
          </pc:sldLayoutMkLst>
        </pc:sldLayoutChg>
        <pc:sldLayoutChg chg="modSp">
          <pc:chgData name="JS Agroambiental" userId="30a0db6a338b902a" providerId="LiveId" clId="{6EDAB0E4-3B87-46EB-8EE9-0C430B8AA7B1}" dt="2025-01-16T12:50:14.987" v="1235"/>
          <pc:sldLayoutMkLst>
            <pc:docMk/>
            <pc:sldMasterMk cId="4134379571" sldId="2147483707"/>
            <pc:sldLayoutMk cId="1677978283" sldId="2147483721"/>
          </pc:sldLayoutMkLst>
        </pc:sldLayoutChg>
        <pc:sldLayoutChg chg="modSp">
          <pc:chgData name="JS Agroambiental" userId="30a0db6a338b902a" providerId="LiveId" clId="{6EDAB0E4-3B87-46EB-8EE9-0C430B8AA7B1}" dt="2025-01-16T12:50:14.987" v="1235"/>
          <pc:sldLayoutMkLst>
            <pc:docMk/>
            <pc:sldMasterMk cId="4134379571" sldId="2147483707"/>
            <pc:sldLayoutMk cId="3058696849" sldId="2147483722"/>
          </pc:sldLayoutMkLst>
        </pc:sldLayoutChg>
      </pc:sldMasterChg>
    </pc:docChg>
  </pc:docChgLst>
  <pc:docChgLst>
    <pc:chgData name="JS Agroambiental" userId="30a0db6a338b902a" providerId="LiveId" clId="{8A7C7C4E-699F-409C-914F-6BAE0993CAE3}"/>
    <pc:docChg chg="undo redo custSel addSld delSld modSld sldOrd modMainMaster">
      <pc:chgData name="JS Agroambiental" userId="30a0db6a338b902a" providerId="LiveId" clId="{8A7C7C4E-699F-409C-914F-6BAE0993CAE3}" dt="2025-01-23T12:36:50.314" v="1455" actId="1035"/>
      <pc:docMkLst>
        <pc:docMk/>
      </pc:docMkLst>
      <pc:sldChg chg="modSp mod">
        <pc:chgData name="JS Agroambiental" userId="30a0db6a338b902a" providerId="LiveId" clId="{8A7C7C4E-699F-409C-914F-6BAE0993CAE3}" dt="2025-01-23T11:40:44.624" v="1185" actId="20577"/>
        <pc:sldMkLst>
          <pc:docMk/>
          <pc:sldMk cId="2111248485" sldId="330"/>
        </pc:sldMkLst>
      </pc:sldChg>
      <pc:sldChg chg="add del">
        <pc:chgData name="JS Agroambiental" userId="30a0db6a338b902a" providerId="LiveId" clId="{8A7C7C4E-699F-409C-914F-6BAE0993CAE3}" dt="2025-01-22T20:04:25.481" v="75" actId="47"/>
        <pc:sldMkLst>
          <pc:docMk/>
          <pc:sldMk cId="1370606882" sldId="331"/>
        </pc:sldMkLst>
      </pc:sldChg>
      <pc:sldChg chg="add del">
        <pc:chgData name="JS Agroambiental" userId="30a0db6a338b902a" providerId="LiveId" clId="{8A7C7C4E-699F-409C-914F-6BAE0993CAE3}" dt="2025-01-22T20:02:55.730" v="50" actId="47"/>
        <pc:sldMkLst>
          <pc:docMk/>
          <pc:sldMk cId="1754129586" sldId="348"/>
        </pc:sldMkLst>
      </pc:sldChg>
      <pc:sldChg chg="modSp add del mod">
        <pc:chgData name="JS Agroambiental" userId="30a0db6a338b902a" providerId="LiveId" clId="{8A7C7C4E-699F-409C-914F-6BAE0993CAE3}" dt="2025-01-22T20:04:19.796" v="73" actId="47"/>
        <pc:sldMkLst>
          <pc:docMk/>
          <pc:sldMk cId="2078110307" sldId="349"/>
        </pc:sldMkLst>
      </pc:sldChg>
      <pc:sldChg chg="addSp delSp modSp mod">
        <pc:chgData name="JS Agroambiental" userId="30a0db6a338b902a" providerId="LiveId" clId="{8A7C7C4E-699F-409C-914F-6BAE0993CAE3}" dt="2025-01-23T11:58:31.490" v="1257"/>
        <pc:sldMkLst>
          <pc:docMk/>
          <pc:sldMk cId="828930597" sldId="350"/>
        </pc:sldMkLst>
      </pc:sldChg>
      <pc:sldChg chg="add del">
        <pc:chgData name="JS Agroambiental" userId="30a0db6a338b902a" providerId="LiveId" clId="{8A7C7C4E-699F-409C-914F-6BAE0993CAE3}" dt="2025-01-22T20:03:58.464" v="65" actId="47"/>
        <pc:sldMkLst>
          <pc:docMk/>
          <pc:sldMk cId="1145127783" sldId="351"/>
        </pc:sldMkLst>
      </pc:sldChg>
      <pc:sldChg chg="modSp">
        <pc:chgData name="JS Agroambiental" userId="30a0db6a338b902a" providerId="LiveId" clId="{8A7C7C4E-699F-409C-914F-6BAE0993CAE3}" dt="2025-01-23T11:23:38.954" v="1112"/>
        <pc:sldMkLst>
          <pc:docMk/>
          <pc:sldMk cId="2954560003" sldId="353"/>
        </pc:sldMkLst>
      </pc:sldChg>
      <pc:sldChg chg="addSp delSp modSp new mod">
        <pc:chgData name="JS Agroambiental" userId="30a0db6a338b902a" providerId="LiveId" clId="{8A7C7C4E-699F-409C-914F-6BAE0993CAE3}" dt="2025-01-23T12:36:50.314" v="1455" actId="1035"/>
        <pc:sldMkLst>
          <pc:docMk/>
          <pc:sldMk cId="813051884" sldId="354"/>
        </pc:sldMkLst>
      </pc:sldChg>
      <pc:sldChg chg="addSp delSp modSp new mod">
        <pc:chgData name="JS Agroambiental" userId="30a0db6a338b902a" providerId="LiveId" clId="{8A7C7C4E-699F-409C-914F-6BAE0993CAE3}" dt="2025-01-23T11:48:46.675" v="1215" actId="20577"/>
        <pc:sldMkLst>
          <pc:docMk/>
          <pc:sldMk cId="1490089401" sldId="355"/>
        </pc:sldMkLst>
      </pc:sldChg>
      <pc:sldChg chg="addSp delSp modSp new mod">
        <pc:chgData name="JS Agroambiental" userId="30a0db6a338b902a" providerId="LiveId" clId="{8A7C7C4E-699F-409C-914F-6BAE0993CAE3}" dt="2025-01-23T11:59:50.769" v="1258" actId="20577"/>
        <pc:sldMkLst>
          <pc:docMk/>
          <pc:sldMk cId="392564937" sldId="356"/>
        </pc:sldMkLst>
      </pc:sldChg>
      <pc:sldChg chg="addSp delSp new del mod ord">
        <pc:chgData name="JS Agroambiental" userId="30a0db6a338b902a" providerId="LiveId" clId="{8A7C7C4E-699F-409C-914F-6BAE0993CAE3}" dt="2025-01-22T20:03:35.960" v="62" actId="680"/>
        <pc:sldMkLst>
          <pc:docMk/>
          <pc:sldMk cId="1398158409" sldId="356"/>
        </pc:sldMkLst>
      </pc:sldChg>
      <pc:sldChg chg="addSp delSp modSp new mod">
        <pc:chgData name="JS Agroambiental" userId="30a0db6a338b902a" providerId="LiveId" clId="{8A7C7C4E-699F-409C-914F-6BAE0993CAE3}" dt="2025-01-23T11:28:00.879" v="1148" actId="478"/>
        <pc:sldMkLst>
          <pc:docMk/>
          <pc:sldMk cId="3311933141" sldId="357"/>
        </pc:sldMkLst>
      </pc:sldChg>
      <pc:sldChg chg="addSp delSp new del mod">
        <pc:chgData name="JS Agroambiental" userId="30a0db6a338b902a" providerId="LiveId" clId="{8A7C7C4E-699F-409C-914F-6BAE0993CAE3}" dt="2025-01-22T20:03:34.239" v="59" actId="680"/>
        <pc:sldMkLst>
          <pc:docMk/>
          <pc:sldMk cId="4232896753" sldId="357"/>
        </pc:sldMkLst>
      </pc:sldChg>
      <pc:sldChg chg="delSp new del mod">
        <pc:chgData name="JS Agroambiental" userId="30a0db6a338b902a" providerId="LiveId" clId="{8A7C7C4E-699F-409C-914F-6BAE0993CAE3}" dt="2025-01-22T20:52:39.392" v="454" actId="47"/>
        <pc:sldMkLst>
          <pc:docMk/>
          <pc:sldMk cId="3076475038" sldId="358"/>
        </pc:sldMkLst>
      </pc:sldChg>
    </pc:docChg>
  </pc:docChgLst>
  <pc:docChgLst>
    <pc:chgData name="JS Agroambiental" userId="30a0db6a338b902a" providerId="LiveId" clId="{BB27F03B-4831-4B2E-81E5-A4BACFDB35CC}"/>
    <pc:docChg chg="addSld delSld modMainMaster">
      <pc:chgData name="JS Agroambiental" userId="30a0db6a338b902a" providerId="LiveId" clId="{BB27F03B-4831-4B2E-81E5-A4BACFDB35CC}" dt="2024-10-05T18:16:37.295" v="16" actId="47"/>
      <pc:docMkLst>
        <pc:docMk/>
      </pc:docMkLst>
      <pc:sldChg chg="del">
        <pc:chgData name="JS Agroambiental" userId="30a0db6a338b902a" providerId="LiveId" clId="{BB27F03B-4831-4B2E-81E5-A4BACFDB35CC}" dt="2024-10-05T18:16:37.295" v="16" actId="47"/>
        <pc:sldMkLst>
          <pc:docMk/>
          <pc:sldMk cId="375286029" sldId="313"/>
        </pc:sldMkLst>
      </pc:sldChg>
      <pc:sldChg chg="del">
        <pc:chgData name="JS Agroambiental" userId="30a0db6a338b902a" providerId="LiveId" clId="{BB27F03B-4831-4B2E-81E5-A4BACFDB35CC}" dt="2024-10-05T18:16:36.593" v="15" actId="47"/>
        <pc:sldMkLst>
          <pc:docMk/>
          <pc:sldMk cId="704613159" sldId="314"/>
        </pc:sldMkLst>
      </pc:sldChg>
      <pc:sldChg chg="del">
        <pc:chgData name="JS Agroambiental" userId="30a0db6a338b902a" providerId="LiveId" clId="{BB27F03B-4831-4B2E-81E5-A4BACFDB35CC}" dt="2024-10-05T18:16:15.648" v="7" actId="47"/>
        <pc:sldMkLst>
          <pc:docMk/>
          <pc:sldMk cId="3343877689" sldId="320"/>
        </pc:sldMkLst>
      </pc:sldChg>
      <pc:sldChg chg="del">
        <pc:chgData name="JS Agroambiental" userId="30a0db6a338b902a" providerId="LiveId" clId="{BB27F03B-4831-4B2E-81E5-A4BACFDB35CC}" dt="2024-10-05T18:16:16.181" v="8" actId="47"/>
        <pc:sldMkLst>
          <pc:docMk/>
          <pc:sldMk cId="878098515" sldId="321"/>
        </pc:sldMkLst>
      </pc:sldChg>
      <pc:sldChg chg="new">
        <pc:chgData name="JS Agroambiental" userId="30a0db6a338b902a" providerId="LiveId" clId="{BB27F03B-4831-4B2E-81E5-A4BACFDB35CC}" dt="2024-10-05T18:16:11.780" v="5" actId="680"/>
        <pc:sldMkLst>
          <pc:docMk/>
          <pc:sldMk cId="3614783083" sldId="322"/>
        </pc:sldMkLst>
      </pc:sldChg>
      <pc:sldChg chg="del">
        <pc:chgData name="JS Agroambiental" userId="30a0db6a338b902a" providerId="LiveId" clId="{BB27F03B-4831-4B2E-81E5-A4BACFDB35CC}" dt="2024-10-05T18:16:00.346" v="0" actId="47"/>
        <pc:sldMkLst>
          <pc:docMk/>
          <pc:sldMk cId="2371649300" sldId="323"/>
        </pc:sldMkLst>
      </pc:sldChg>
      <pc:sldChg chg="new">
        <pc:chgData name="JS Agroambiental" userId="30a0db6a338b902a" providerId="LiveId" clId="{BB27F03B-4831-4B2E-81E5-A4BACFDB35CC}" dt="2024-10-05T18:16:13.833" v="6" actId="680"/>
        <pc:sldMkLst>
          <pc:docMk/>
          <pc:sldMk cId="2453987054" sldId="323"/>
        </pc:sldMkLst>
      </pc:sldChg>
      <pc:sldChg chg="del">
        <pc:chgData name="JS Agroambiental" userId="30a0db6a338b902a" providerId="LiveId" clId="{BB27F03B-4831-4B2E-81E5-A4BACFDB35CC}" dt="2024-10-05T18:16:00.900" v="1" actId="47"/>
        <pc:sldMkLst>
          <pc:docMk/>
          <pc:sldMk cId="56407491" sldId="324"/>
        </pc:sldMkLst>
      </pc:sldChg>
      <pc:sldChg chg="new">
        <pc:chgData name="JS Agroambiental" userId="30a0db6a338b902a" providerId="LiveId" clId="{BB27F03B-4831-4B2E-81E5-A4BACFDB35CC}" dt="2024-10-05T18:16:33.298" v="13" actId="680"/>
        <pc:sldMkLst>
          <pc:docMk/>
          <pc:sldMk cId="2774916571" sldId="324"/>
        </pc:sldMkLst>
      </pc:sldChg>
      <pc:sldChg chg="new">
        <pc:chgData name="JS Agroambiental" userId="30a0db6a338b902a" providerId="LiveId" clId="{BB27F03B-4831-4B2E-81E5-A4BACFDB35CC}" dt="2024-10-05T18:16:34.424" v="14" actId="680"/>
        <pc:sldMkLst>
          <pc:docMk/>
          <pc:sldMk cId="3832972319" sldId="325"/>
        </pc:sldMkLst>
      </pc:sldChg>
      <pc:sldChg chg="del">
        <pc:chgData name="JS Agroambiental" userId="30a0db6a338b902a" providerId="LiveId" clId="{BB27F03B-4831-4B2E-81E5-A4BACFDB35CC}" dt="2024-10-05T18:16:01.480" v="2" actId="47"/>
        <pc:sldMkLst>
          <pc:docMk/>
          <pc:sldMk cId="4200400613" sldId="326"/>
        </pc:sldMkLst>
      </pc:sldChg>
      <pc:sldChg chg="del">
        <pc:chgData name="JS Agroambiental" userId="30a0db6a338b902a" providerId="LiveId" clId="{BB27F03B-4831-4B2E-81E5-A4BACFDB35CC}" dt="2024-10-05T18:16:01.981" v="3" actId="47"/>
        <pc:sldMkLst>
          <pc:docMk/>
          <pc:sldMk cId="2095554623" sldId="327"/>
        </pc:sldMkLst>
      </pc:sldChg>
      <pc:sldChg chg="del">
        <pc:chgData name="JS Agroambiental" userId="30a0db6a338b902a" providerId="LiveId" clId="{BB27F03B-4831-4B2E-81E5-A4BACFDB35CC}" dt="2024-10-05T18:16:02.551" v="4" actId="47"/>
        <pc:sldMkLst>
          <pc:docMk/>
          <pc:sldMk cId="2753452276" sldId="328"/>
        </pc:sldMkLst>
      </pc:sldChg>
    </pc:docChg>
  </pc:docChgLst>
  <pc:docChgLst>
    <pc:chgData name="JS Agroambiental" userId="30a0db6a338b902a" providerId="LiveId" clId="{C8087604-F019-4D8E-8775-95411203F584}"/>
    <pc:docChg chg="undo redo custSel modSld">
      <pc:chgData name="JS Agroambiental" userId="30a0db6a338b902a" providerId="LiveId" clId="{C8087604-F019-4D8E-8775-95411203F584}" dt="2025-03-20T18:47:57.418" v="291" actId="1076"/>
      <pc:docMkLst>
        <pc:docMk/>
      </pc:docMkLst>
      <pc:sldChg chg="modSp mod">
        <pc:chgData name="JS Agroambiental" userId="30a0db6a338b902a" providerId="LiveId" clId="{C8087604-F019-4D8E-8775-95411203F584}" dt="2025-03-20T12:51:43.585" v="21" actId="20577"/>
        <pc:sldMkLst>
          <pc:docMk/>
          <pc:sldMk cId="2745288729" sldId="359"/>
        </pc:sldMkLst>
      </pc:sldChg>
      <pc:sldChg chg="addSp delSp modSp mod">
        <pc:chgData name="JS Agroambiental" userId="30a0db6a338b902a" providerId="LiveId" clId="{C8087604-F019-4D8E-8775-95411203F584}" dt="2025-03-20T18:47:57.418" v="291" actId="1076"/>
        <pc:sldMkLst>
          <pc:docMk/>
          <pc:sldMk cId="1443498764" sldId="362"/>
        </pc:sldMkLst>
      </pc:sldChg>
      <pc:sldChg chg="modSp mod">
        <pc:chgData name="JS Agroambiental" userId="30a0db6a338b902a" providerId="LiveId" clId="{C8087604-F019-4D8E-8775-95411203F584}" dt="2025-03-20T14:02:24.309" v="23" actId="12788"/>
        <pc:sldMkLst>
          <pc:docMk/>
          <pc:sldMk cId="1603681809" sldId="363"/>
        </pc:sldMkLst>
      </pc:sldChg>
    </pc:docChg>
  </pc:docChgLst>
  <pc:docChgLst>
    <pc:chgData name="JS Agroambiental" userId="30a0db6a338b902a" providerId="LiveId" clId="{0BD9B75D-BE4E-4497-8A43-55AEFC15C793}"/>
    <pc:docChg chg="undo custSel modSld modMainMaster">
      <pc:chgData name="JS Agroambiental" userId="30a0db6a338b902a" providerId="LiveId" clId="{0BD9B75D-BE4E-4497-8A43-55AEFC15C793}" dt="2024-12-26T13:43:53.710" v="182"/>
      <pc:docMkLst>
        <pc:docMk/>
      </pc:docMkLst>
      <pc:sldChg chg="addSp delSp modSp mod">
        <pc:chgData name="JS Agroambiental" userId="30a0db6a338b902a" providerId="LiveId" clId="{0BD9B75D-BE4E-4497-8A43-55AEFC15C793}" dt="2024-12-26T13:05:22.631" v="45" actId="20577"/>
        <pc:sldMkLst>
          <pc:docMk/>
          <pc:sldMk cId="1370606882" sldId="331"/>
        </pc:sldMkLst>
      </pc:sldChg>
      <pc:sldChg chg="addSp delSp modSp mod">
        <pc:chgData name="JS Agroambiental" userId="30a0db6a338b902a" providerId="LiveId" clId="{0BD9B75D-BE4E-4497-8A43-55AEFC15C793}" dt="2024-12-26T13:29:32.164" v="122"/>
        <pc:sldMkLst>
          <pc:docMk/>
          <pc:sldMk cId="4104181481" sldId="332"/>
        </pc:sldMkLst>
      </pc:sldChg>
      <pc:sldChg chg="addSp delSp modSp mod">
        <pc:chgData name="JS Agroambiental" userId="30a0db6a338b902a" providerId="LiveId" clId="{0BD9B75D-BE4E-4497-8A43-55AEFC15C793}" dt="2024-12-26T13:43:53.710" v="182"/>
        <pc:sldMkLst>
          <pc:docMk/>
          <pc:sldMk cId="1503203240" sldId="336"/>
        </pc:sldMkLst>
      </pc:sldChg>
      <pc:sldChg chg="addSp delSp modSp mod">
        <pc:chgData name="JS Agroambiental" userId="30a0db6a338b902a" providerId="LiveId" clId="{0BD9B75D-BE4E-4497-8A43-55AEFC15C793}" dt="2024-12-26T13:35:40.479" v="138"/>
        <pc:sldMkLst>
          <pc:docMk/>
          <pc:sldMk cId="3527018254" sldId="341"/>
        </pc:sldMkLst>
      </pc:sldChg>
      <pc:sldChg chg="addSp delSp modSp mod">
        <pc:chgData name="JS Agroambiental" userId="30a0db6a338b902a" providerId="LiveId" clId="{0BD9B75D-BE4E-4497-8A43-55AEFC15C793}" dt="2024-12-26T13:31:40.348" v="129"/>
        <pc:sldMkLst>
          <pc:docMk/>
          <pc:sldMk cId="3147136800" sldId="342"/>
        </pc:sldMkLst>
      </pc:sldChg>
      <pc:sldChg chg="modSp mod">
        <pc:chgData name="JS Agroambiental" userId="30a0db6a338b902a" providerId="LiveId" clId="{0BD9B75D-BE4E-4497-8A43-55AEFC15C793}" dt="2024-12-26T13:42:42.993" v="173" actId="6549"/>
        <pc:sldMkLst>
          <pc:docMk/>
          <pc:sldMk cId="1754129586" sldId="348"/>
        </pc:sldMkLst>
      </pc:sldChg>
      <pc:sldChg chg="addSp delSp modSp mod">
        <pc:chgData name="JS Agroambiental" userId="30a0db6a338b902a" providerId="LiveId" clId="{0BD9B75D-BE4E-4497-8A43-55AEFC15C793}" dt="2024-12-26T13:26:10.159" v="81"/>
        <pc:sldMkLst>
          <pc:docMk/>
          <pc:sldMk cId="2078110307" sldId="349"/>
        </pc:sldMkLst>
      </pc:sldChg>
    </pc:docChg>
  </pc:docChgLst>
  <pc:docChgLst>
    <pc:chgData name="JS Agroambiental" userId="30a0db6a338b902a" providerId="LiveId" clId="{DC79B918-256A-41D3-AA26-CA9C999419CD}"/>
    <pc:docChg chg="undo custSel addSld delSld modSld sldOrd delMainMaster modMainMaster">
      <pc:chgData name="JS Agroambiental" userId="30a0db6a338b902a" providerId="LiveId" clId="{DC79B918-256A-41D3-AA26-CA9C999419CD}" dt="2024-09-27T23:14:28.724" v="304" actId="680"/>
      <pc:docMkLst>
        <pc:docMk/>
      </pc:docMkLst>
      <pc:sldChg chg="del">
        <pc:chgData name="JS Agroambiental" userId="30a0db6a338b902a" providerId="LiveId" clId="{DC79B918-256A-41D3-AA26-CA9C999419CD}" dt="2024-09-27T23:14:18.937" v="291" actId="47"/>
        <pc:sldMkLst>
          <pc:docMk/>
          <pc:sldMk cId="1407568538" sldId="258"/>
        </pc:sldMkLst>
      </pc:sldChg>
      <pc:sldChg chg="del">
        <pc:chgData name="JS Agroambiental" userId="30a0db6a338b902a" providerId="LiveId" clId="{DC79B918-256A-41D3-AA26-CA9C999419CD}" dt="2024-09-27T23:14:19.175" v="292" actId="47"/>
        <pc:sldMkLst>
          <pc:docMk/>
          <pc:sldMk cId="530227868" sldId="259"/>
        </pc:sldMkLst>
      </pc:sldChg>
      <pc:sldChg chg="del">
        <pc:chgData name="JS Agroambiental" userId="30a0db6a338b902a" providerId="LiveId" clId="{DC79B918-256A-41D3-AA26-CA9C999419CD}" dt="2024-09-27T23:14:19.407" v="293" actId="47"/>
        <pc:sldMkLst>
          <pc:docMk/>
          <pc:sldMk cId="3102363350" sldId="260"/>
        </pc:sldMkLst>
      </pc:sldChg>
      <pc:sldChg chg="add del">
        <pc:chgData name="JS Agroambiental" userId="30a0db6a338b902a" providerId="LiveId" clId="{DC79B918-256A-41D3-AA26-CA9C999419CD}" dt="2024-09-27T23:08:04.321" v="263" actId="47"/>
        <pc:sldMkLst>
          <pc:docMk/>
          <pc:sldMk cId="3135234047" sldId="261"/>
        </pc:sldMkLst>
      </pc:sldChg>
      <pc:sldChg chg="del">
        <pc:chgData name="JS Agroambiental" userId="30a0db6a338b902a" providerId="LiveId" clId="{DC79B918-256A-41D3-AA26-CA9C999419CD}" dt="2024-09-27T23:10:15.256" v="276" actId="47"/>
        <pc:sldMkLst>
          <pc:docMk/>
          <pc:sldMk cId="1424376310" sldId="262"/>
        </pc:sldMkLst>
      </pc:sldChg>
      <pc:sldChg chg="del">
        <pc:chgData name="JS Agroambiental" userId="30a0db6a338b902a" providerId="LiveId" clId="{DC79B918-256A-41D3-AA26-CA9C999419CD}" dt="2024-09-27T22:53:04.710" v="243" actId="47"/>
        <pc:sldMkLst>
          <pc:docMk/>
          <pc:sldMk cId="676611246" sldId="263"/>
        </pc:sldMkLst>
      </pc:sldChg>
      <pc:sldChg chg="del">
        <pc:chgData name="JS Agroambiental" userId="30a0db6a338b902a" providerId="LiveId" clId="{DC79B918-256A-41D3-AA26-CA9C999419CD}" dt="2024-09-27T22:53:11.552" v="245" actId="47"/>
        <pc:sldMkLst>
          <pc:docMk/>
          <pc:sldMk cId="2500844187" sldId="264"/>
        </pc:sldMkLst>
      </pc:sldChg>
      <pc:sldChg chg="del">
        <pc:chgData name="JS Agroambiental" userId="30a0db6a338b902a" providerId="LiveId" clId="{DC79B918-256A-41D3-AA26-CA9C999419CD}" dt="2024-09-27T23:14:20.543" v="296" actId="47"/>
        <pc:sldMkLst>
          <pc:docMk/>
          <pc:sldMk cId="4167932472" sldId="265"/>
        </pc:sldMkLst>
      </pc:sldChg>
      <pc:sldChg chg="del">
        <pc:chgData name="JS Agroambiental" userId="30a0db6a338b902a" providerId="LiveId" clId="{DC79B918-256A-41D3-AA26-CA9C999419CD}" dt="2024-09-27T23:14:22.102" v="298" actId="47"/>
        <pc:sldMkLst>
          <pc:docMk/>
          <pc:sldMk cId="2028603671" sldId="266"/>
        </pc:sldMkLst>
      </pc:sldChg>
      <pc:sldChg chg="new del">
        <pc:chgData name="JS Agroambiental" userId="30a0db6a338b902a" providerId="LiveId" clId="{DC79B918-256A-41D3-AA26-CA9C999419CD}" dt="2024-09-27T22:54:33.644" v="254" actId="47"/>
        <pc:sldMkLst>
          <pc:docMk/>
          <pc:sldMk cId="821095977" sldId="267"/>
        </pc:sldMkLst>
      </pc:sldChg>
      <pc:sldChg chg="new add del">
        <pc:chgData name="JS Agroambiental" userId="30a0db6a338b902a" providerId="LiveId" clId="{DC79B918-256A-41D3-AA26-CA9C999419CD}" dt="2024-09-27T23:08:48.022" v="271" actId="47"/>
        <pc:sldMkLst>
          <pc:docMk/>
          <pc:sldMk cId="936750449" sldId="267"/>
        </pc:sldMkLst>
      </pc:sldChg>
      <pc:sldChg chg="new del">
        <pc:chgData name="JS Agroambiental" userId="30a0db6a338b902a" providerId="LiveId" clId="{DC79B918-256A-41D3-AA26-CA9C999419CD}" dt="2024-09-27T22:53:10.824" v="244" actId="47"/>
        <pc:sldMkLst>
          <pc:docMk/>
          <pc:sldMk cId="957872038" sldId="267"/>
        </pc:sldMkLst>
      </pc:sldChg>
      <pc:sldChg chg="new del">
        <pc:chgData name="JS Agroambiental" userId="30a0db6a338b902a" providerId="LiveId" clId="{DC79B918-256A-41D3-AA26-CA9C999419CD}" dt="2024-09-27T23:08:13.375" v="265" actId="47"/>
        <pc:sldMkLst>
          <pc:docMk/>
          <pc:sldMk cId="1654869465" sldId="267"/>
        </pc:sldMkLst>
      </pc:sldChg>
      <pc:sldChg chg="new">
        <pc:chgData name="JS Agroambiental" userId="30a0db6a338b902a" providerId="LiveId" clId="{DC79B918-256A-41D3-AA26-CA9C999419CD}" dt="2024-09-27T23:14:21.431" v="297" actId="680"/>
        <pc:sldMkLst>
          <pc:docMk/>
          <pc:sldMk cId="2080102670" sldId="267"/>
        </pc:sldMkLst>
      </pc:sldChg>
      <pc:sldChg chg="new del ord">
        <pc:chgData name="JS Agroambiental" userId="30a0db6a338b902a" providerId="LiveId" clId="{DC79B918-256A-41D3-AA26-CA9C999419CD}" dt="2024-09-27T23:14:19.576" v="294" actId="47"/>
        <pc:sldMkLst>
          <pc:docMk/>
          <pc:sldMk cId="3144193632" sldId="267"/>
        </pc:sldMkLst>
      </pc:sldChg>
      <pc:sldChg chg="new del">
        <pc:chgData name="JS Agroambiental" userId="30a0db6a338b902a" providerId="LiveId" clId="{DC79B918-256A-41D3-AA26-CA9C999419CD}" dt="2024-09-27T23:14:19.792" v="295" actId="47"/>
        <pc:sldMkLst>
          <pc:docMk/>
          <pc:sldMk cId="205417629" sldId="268"/>
        </pc:sldMkLst>
      </pc:sldChg>
      <pc:sldChg chg="addSp delSp modSp new del mod">
        <pc:chgData name="JS Agroambiental" userId="30a0db6a338b902a" providerId="LiveId" clId="{DC79B918-256A-41D3-AA26-CA9C999419CD}" dt="2024-09-27T22:54:34.453" v="255" actId="47"/>
        <pc:sldMkLst>
          <pc:docMk/>
          <pc:sldMk cId="2546624643" sldId="268"/>
        </pc:sldMkLst>
      </pc:sldChg>
      <pc:sldChg chg="new">
        <pc:chgData name="JS Agroambiental" userId="30a0db6a338b902a" providerId="LiveId" clId="{DC79B918-256A-41D3-AA26-CA9C999419CD}" dt="2024-09-27T23:14:23.121" v="299" actId="680"/>
        <pc:sldMkLst>
          <pc:docMk/>
          <pc:sldMk cId="3955792547" sldId="268"/>
        </pc:sldMkLst>
      </pc:sldChg>
      <pc:sldChg chg="new">
        <pc:chgData name="JS Agroambiental" userId="30a0db6a338b902a" providerId="LiveId" clId="{DC79B918-256A-41D3-AA26-CA9C999419CD}" dt="2024-09-27T23:14:24.008" v="300" actId="680"/>
        <pc:sldMkLst>
          <pc:docMk/>
          <pc:sldMk cId="777750748" sldId="269"/>
        </pc:sldMkLst>
      </pc:sldChg>
      <pc:sldChg chg="new">
        <pc:chgData name="JS Agroambiental" userId="30a0db6a338b902a" providerId="LiveId" clId="{DC79B918-256A-41D3-AA26-CA9C999419CD}" dt="2024-09-27T23:14:25.173" v="301" actId="680"/>
        <pc:sldMkLst>
          <pc:docMk/>
          <pc:sldMk cId="3734918103" sldId="270"/>
        </pc:sldMkLst>
      </pc:sldChg>
      <pc:sldChg chg="new">
        <pc:chgData name="JS Agroambiental" userId="30a0db6a338b902a" providerId="LiveId" clId="{DC79B918-256A-41D3-AA26-CA9C999419CD}" dt="2024-09-27T23:14:26.299" v="302" actId="680"/>
        <pc:sldMkLst>
          <pc:docMk/>
          <pc:sldMk cId="3065880177" sldId="271"/>
        </pc:sldMkLst>
      </pc:sldChg>
      <pc:sldChg chg="new">
        <pc:chgData name="JS Agroambiental" userId="30a0db6a338b902a" providerId="LiveId" clId="{DC79B918-256A-41D3-AA26-CA9C999419CD}" dt="2024-09-27T23:14:27.519" v="303" actId="680"/>
        <pc:sldMkLst>
          <pc:docMk/>
          <pc:sldMk cId="483082144" sldId="272"/>
        </pc:sldMkLst>
      </pc:sldChg>
      <pc:sldChg chg="new">
        <pc:chgData name="JS Agroambiental" userId="30a0db6a338b902a" providerId="LiveId" clId="{DC79B918-256A-41D3-AA26-CA9C999419CD}" dt="2024-09-27T23:14:28.724" v="304" actId="680"/>
        <pc:sldMkLst>
          <pc:docMk/>
          <pc:sldMk cId="1851180111" sldId="273"/>
        </pc:sldMkLst>
      </pc:sldChg>
      <pc:sldMasterChg chg="modSldLayout">
        <pc:chgData name="JS Agroambiental" userId="30a0db6a338b902a" providerId="LiveId" clId="{DC79B918-256A-41D3-AA26-CA9C999419CD}" dt="2024-09-27T23:14:11.333" v="290" actId="14100"/>
        <pc:sldMasterMkLst>
          <pc:docMk/>
          <pc:sldMasterMk cId="949395939" sldId="2147483648"/>
        </pc:sldMasterMkLst>
        <pc:sldLayoutChg chg="addSp delSp modSp mod">
          <pc:chgData name="JS Agroambiental" userId="30a0db6a338b902a" providerId="LiveId" clId="{DC79B918-256A-41D3-AA26-CA9C999419CD}" dt="2024-09-27T23:13:43.138" v="283" actId="14100"/>
          <pc:sldLayoutMkLst>
            <pc:docMk/>
            <pc:sldMasterMk cId="949395939" sldId="2147483648"/>
            <pc:sldLayoutMk cId="1040133093" sldId="2147483651"/>
          </pc:sldLayoutMkLst>
        </pc:sldLayoutChg>
        <pc:sldLayoutChg chg="delSp modSp mod">
          <pc:chgData name="JS Agroambiental" userId="30a0db6a338b902a" providerId="LiveId" clId="{DC79B918-256A-41D3-AA26-CA9C999419CD}" dt="2024-09-27T23:08:36.361" v="270" actId="478"/>
          <pc:sldLayoutMkLst>
            <pc:docMk/>
            <pc:sldMasterMk cId="949395939" sldId="2147483648"/>
            <pc:sldLayoutMk cId="2637813554" sldId="2147483652"/>
          </pc:sldLayoutMkLst>
        </pc:sldLayoutChg>
        <pc:sldLayoutChg chg="addSp delSp modSp mod">
          <pc:chgData name="JS Agroambiental" userId="30a0db6a338b902a" providerId="LiveId" clId="{DC79B918-256A-41D3-AA26-CA9C999419CD}" dt="2024-09-27T23:13:59.751" v="286" actId="14100"/>
          <pc:sldLayoutMkLst>
            <pc:docMk/>
            <pc:sldMasterMk cId="949395939" sldId="2147483648"/>
            <pc:sldLayoutMk cId="3003346218" sldId="2147483653"/>
          </pc:sldLayoutMkLst>
        </pc:sldLayoutChg>
        <pc:sldLayoutChg chg="addSp delSp modSp mod">
          <pc:chgData name="JS Agroambiental" userId="30a0db6a338b902a" providerId="LiveId" clId="{DC79B918-256A-41D3-AA26-CA9C999419CD}" dt="2024-09-27T22:53:46.222" v="247" actId="206"/>
          <pc:sldLayoutMkLst>
            <pc:docMk/>
            <pc:sldMasterMk cId="949395939" sldId="2147483648"/>
            <pc:sldLayoutMk cId="1834093734" sldId="2147483654"/>
          </pc:sldLayoutMkLst>
        </pc:sldLayoutChg>
        <pc:sldLayoutChg chg="addSp delSp modSp mod">
          <pc:chgData name="JS Agroambiental" userId="30a0db6a338b902a" providerId="LiveId" clId="{DC79B918-256A-41D3-AA26-CA9C999419CD}" dt="2024-09-27T22:52:49.016" v="241" actId="478"/>
          <pc:sldLayoutMkLst>
            <pc:docMk/>
            <pc:sldMasterMk cId="949395939" sldId="2147483648"/>
            <pc:sldLayoutMk cId="3663286319" sldId="2147483656"/>
          </pc:sldLayoutMkLst>
        </pc:sldLayoutChg>
        <pc:sldLayoutChg chg="addSp delSp modSp mod">
          <pc:chgData name="JS Agroambiental" userId="30a0db6a338b902a" providerId="LiveId" clId="{DC79B918-256A-41D3-AA26-CA9C999419CD}" dt="2024-09-27T23:14:11.333" v="290" actId="14100"/>
          <pc:sldLayoutMkLst>
            <pc:docMk/>
            <pc:sldMasterMk cId="949395939" sldId="2147483648"/>
            <pc:sldLayoutMk cId="1168496914" sldId="2147483657"/>
          </pc:sldLayoutMkLst>
        </pc:sldLayoutChg>
      </pc:sldMasterChg>
      <pc:sldMasterChg chg="del">
        <pc:chgData name="JS Agroambiental" userId="30a0db6a338b902a" providerId="LiveId" clId="{DC79B918-256A-41D3-AA26-CA9C999419CD}" dt="2024-09-27T22:47:11.502" v="0" actId="2696"/>
        <pc:sldMasterMkLst>
          <pc:docMk/>
          <pc:sldMasterMk cId="3812423465" sldId="2147483658"/>
        </pc:sldMasterMkLst>
      </pc:sldMasterChg>
    </pc:docChg>
  </pc:docChgLst>
  <pc:docChgLst>
    <pc:chgData name="Marcos Paulo Barboza Reis" userId="ebe1319d3c27e403" providerId="LiveId" clId="{BD04CFD6-9A50-4676-9DFD-2D6E8A944571}"/>
    <pc:docChg chg="modSld">
      <pc:chgData name="Marcos Paulo Barboza Reis" userId="ebe1319d3c27e403" providerId="LiveId" clId="{BD04CFD6-9A50-4676-9DFD-2D6E8A944571}" dt="2025-01-30T11:52:26.571" v="1"/>
      <pc:docMkLst>
        <pc:docMk/>
      </pc:docMkLst>
      <pc:sldChg chg="addSp modSp">
        <pc:chgData name="Marcos Paulo Barboza Reis" userId="ebe1319d3c27e403" providerId="LiveId" clId="{BD04CFD6-9A50-4676-9DFD-2D6E8A944571}" dt="2025-01-30T11:52:26.571" v="1"/>
        <pc:sldMkLst>
          <pc:docMk/>
          <pc:sldMk cId="2954560003" sldId="353"/>
        </pc:sldMkLst>
      </pc:sldChg>
    </pc:docChg>
  </pc:docChgLst>
  <pc:docChgLst>
    <pc:chgData name="JS Agroambiental" userId="30a0db6a338b902a" providerId="LiveId" clId="{40BC8348-5B54-4A6A-B5BA-D0EE967EA4DF}"/>
    <pc:docChg chg="undo redo custSel addSld delSld modSld modMainMaster">
      <pc:chgData name="JS Agroambiental" userId="30a0db6a338b902a" providerId="LiveId" clId="{40BC8348-5B54-4A6A-B5BA-D0EE967EA4DF}" dt="2024-10-10T10:49:49.491" v="665" actId="478"/>
      <pc:docMkLst>
        <pc:docMk/>
      </pc:docMkLst>
      <pc:sldChg chg="addSp delSp modSp mod">
        <pc:chgData name="JS Agroambiental" userId="30a0db6a338b902a" providerId="LiveId" clId="{40BC8348-5B54-4A6A-B5BA-D0EE967EA4DF}" dt="2024-10-10T09:50:06.805" v="545" actId="20577"/>
        <pc:sldMkLst>
          <pc:docMk/>
          <pc:sldMk cId="2111248485" sldId="330"/>
        </pc:sldMkLst>
      </pc:sldChg>
      <pc:sldChg chg="addSp delSp modSp mod">
        <pc:chgData name="JS Agroambiental" userId="30a0db6a338b902a" providerId="LiveId" clId="{40BC8348-5B54-4A6A-B5BA-D0EE967EA4DF}" dt="2024-10-10T10:18:58.425" v="568"/>
        <pc:sldMkLst>
          <pc:docMk/>
          <pc:sldMk cId="1370606882" sldId="331"/>
        </pc:sldMkLst>
      </pc:sldChg>
      <pc:sldChg chg="addSp delSp modSp mod">
        <pc:chgData name="JS Agroambiental" userId="30a0db6a338b902a" providerId="LiveId" clId="{40BC8348-5B54-4A6A-B5BA-D0EE967EA4DF}" dt="2024-10-10T04:49:03.881" v="484" actId="20577"/>
        <pc:sldMkLst>
          <pc:docMk/>
          <pc:sldMk cId="4104181481" sldId="332"/>
        </pc:sldMkLst>
      </pc:sldChg>
      <pc:sldChg chg="addSp delSp modSp add del mod">
        <pc:chgData name="JS Agroambiental" userId="30a0db6a338b902a" providerId="LiveId" clId="{40BC8348-5B54-4A6A-B5BA-D0EE967EA4DF}" dt="2024-10-10T04:47:54.138" v="456" actId="47"/>
        <pc:sldMkLst>
          <pc:docMk/>
          <pc:sldMk cId="4268309680" sldId="333"/>
        </pc:sldMkLst>
      </pc:sldChg>
      <pc:sldChg chg="addSp delSp modSp mod">
        <pc:chgData name="JS Agroambiental" userId="30a0db6a338b902a" providerId="LiveId" clId="{40BC8348-5B54-4A6A-B5BA-D0EE967EA4DF}" dt="2024-10-10T10:45:22.487" v="623" actId="1076"/>
        <pc:sldMkLst>
          <pc:docMk/>
          <pc:sldMk cId="1503203240" sldId="336"/>
        </pc:sldMkLst>
      </pc:sldChg>
      <pc:sldChg chg="addSp modSp mod">
        <pc:chgData name="JS Agroambiental" userId="30a0db6a338b902a" providerId="LiveId" clId="{40BC8348-5B54-4A6A-B5BA-D0EE967EA4DF}" dt="2024-10-10T04:31:14.858" v="299" actId="1076"/>
        <pc:sldMkLst>
          <pc:docMk/>
          <pc:sldMk cId="1435792375" sldId="337"/>
        </pc:sldMkLst>
      </pc:sldChg>
      <pc:sldChg chg="addSp modSp mod">
        <pc:chgData name="JS Agroambiental" userId="30a0db6a338b902a" providerId="LiveId" clId="{40BC8348-5B54-4A6A-B5BA-D0EE967EA4DF}" dt="2024-10-10T04:31:16.240" v="300"/>
        <pc:sldMkLst>
          <pc:docMk/>
          <pc:sldMk cId="4125364334" sldId="338"/>
        </pc:sldMkLst>
      </pc:sldChg>
      <pc:sldChg chg="addSp modSp mod">
        <pc:chgData name="JS Agroambiental" userId="30a0db6a338b902a" providerId="LiveId" clId="{40BC8348-5B54-4A6A-B5BA-D0EE967EA4DF}" dt="2024-10-10T04:31:17.767" v="301"/>
        <pc:sldMkLst>
          <pc:docMk/>
          <pc:sldMk cId="198381608" sldId="339"/>
        </pc:sldMkLst>
      </pc:sldChg>
      <pc:sldChg chg="addSp modSp mod">
        <pc:chgData name="JS Agroambiental" userId="30a0db6a338b902a" providerId="LiveId" clId="{40BC8348-5B54-4A6A-B5BA-D0EE967EA4DF}" dt="2024-10-10T04:31:18.642" v="302"/>
        <pc:sldMkLst>
          <pc:docMk/>
          <pc:sldMk cId="2867205307" sldId="340"/>
        </pc:sldMkLst>
      </pc:sldChg>
      <pc:sldChg chg="addSp delSp modSp mod">
        <pc:chgData name="JS Agroambiental" userId="30a0db6a338b902a" providerId="LiveId" clId="{40BC8348-5B54-4A6A-B5BA-D0EE967EA4DF}" dt="2024-10-10T10:49:49.491" v="665" actId="478"/>
        <pc:sldMkLst>
          <pc:docMk/>
          <pc:sldMk cId="3527018254" sldId="341"/>
        </pc:sldMkLst>
      </pc:sldChg>
      <pc:sldChg chg="addSp delSp modSp add mod">
        <pc:chgData name="JS Agroambiental" userId="30a0db6a338b902a" providerId="LiveId" clId="{40BC8348-5B54-4A6A-B5BA-D0EE967EA4DF}" dt="2024-10-10T04:47:53.614" v="455" actId="552"/>
        <pc:sldMkLst>
          <pc:docMk/>
          <pc:sldMk cId="3147136800" sldId="342"/>
        </pc:sldMkLst>
      </pc:sldChg>
    </pc:docChg>
  </pc:docChgLst>
  <pc:docChgLst>
    <pc:chgData name="JS Agroambiental" userId="30a0db6a338b902a" providerId="LiveId" clId="{AAA8A389-4204-48C1-A8FC-3B29275C148D}"/>
    <pc:docChg chg="undo redo custSel addSld delSld modSld sldOrd addMainMaster delMainMaster modMainMaster">
      <pc:chgData name="JS Agroambiental" userId="30a0db6a338b902a" providerId="LiveId" clId="{AAA8A389-4204-48C1-A8FC-3B29275C148D}" dt="2024-10-03T20:21:35.595" v="495"/>
      <pc:docMkLst>
        <pc:docMk/>
      </pc:docMkLst>
      <pc:sldChg chg="del">
        <pc:chgData name="JS Agroambiental" userId="30a0db6a338b902a" providerId="LiveId" clId="{AAA8A389-4204-48C1-A8FC-3B29275C148D}" dt="2024-09-27T23:58:14.875" v="215" actId="47"/>
        <pc:sldMkLst>
          <pc:docMk/>
          <pc:sldMk cId="2080102670" sldId="267"/>
        </pc:sldMkLst>
      </pc:sldChg>
      <pc:sldChg chg="add del">
        <pc:chgData name="JS Agroambiental" userId="30a0db6a338b902a" providerId="LiveId" clId="{AAA8A389-4204-48C1-A8FC-3B29275C148D}" dt="2024-09-28T00:02:04.686" v="298" actId="47"/>
        <pc:sldMkLst>
          <pc:docMk/>
          <pc:sldMk cId="3955792547" sldId="268"/>
        </pc:sldMkLst>
      </pc:sldChg>
      <pc:sldChg chg="add del">
        <pc:chgData name="JS Agroambiental" userId="30a0db6a338b902a" providerId="LiveId" clId="{AAA8A389-4204-48C1-A8FC-3B29275C148D}" dt="2024-09-28T00:02:18.354" v="306" actId="47"/>
        <pc:sldMkLst>
          <pc:docMk/>
          <pc:sldMk cId="777750748" sldId="269"/>
        </pc:sldMkLst>
      </pc:sldChg>
      <pc:sldChg chg="add del">
        <pc:chgData name="JS Agroambiental" userId="30a0db6a338b902a" providerId="LiveId" clId="{AAA8A389-4204-48C1-A8FC-3B29275C148D}" dt="2024-09-28T00:02:18.607" v="307" actId="47"/>
        <pc:sldMkLst>
          <pc:docMk/>
          <pc:sldMk cId="3734918103" sldId="270"/>
        </pc:sldMkLst>
      </pc:sldChg>
      <pc:sldChg chg="add del">
        <pc:chgData name="JS Agroambiental" userId="30a0db6a338b902a" providerId="LiveId" clId="{AAA8A389-4204-48C1-A8FC-3B29275C148D}" dt="2024-09-28T00:02:19.244" v="308" actId="47"/>
        <pc:sldMkLst>
          <pc:docMk/>
          <pc:sldMk cId="3065880177" sldId="271"/>
        </pc:sldMkLst>
      </pc:sldChg>
      <pc:sldChg chg="del">
        <pc:chgData name="JS Agroambiental" userId="30a0db6a338b902a" providerId="LiveId" clId="{AAA8A389-4204-48C1-A8FC-3B29275C148D}" dt="2024-09-28T00:00:57.368" v="276" actId="47"/>
        <pc:sldMkLst>
          <pc:docMk/>
          <pc:sldMk cId="483082144" sldId="272"/>
        </pc:sldMkLst>
      </pc:sldChg>
      <pc:sldChg chg="del">
        <pc:chgData name="JS Agroambiental" userId="30a0db6a338b902a" providerId="LiveId" clId="{AAA8A389-4204-48C1-A8FC-3B29275C148D}" dt="2024-09-28T00:00:57.921" v="277" actId="47"/>
        <pc:sldMkLst>
          <pc:docMk/>
          <pc:sldMk cId="1851180111" sldId="273"/>
        </pc:sldMkLst>
      </pc:sldChg>
      <pc:sldChg chg="new add del">
        <pc:chgData name="JS Agroambiental" userId="30a0db6a338b902a" providerId="LiveId" clId="{AAA8A389-4204-48C1-A8FC-3B29275C148D}" dt="2024-09-28T00:01:55.226" v="291" actId="47"/>
        <pc:sldMkLst>
          <pc:docMk/>
          <pc:sldMk cId="2394471705" sldId="274"/>
        </pc:sldMkLst>
      </pc:sldChg>
      <pc:sldChg chg="new add del">
        <pc:chgData name="JS Agroambiental" userId="30a0db6a338b902a" providerId="LiveId" clId="{AAA8A389-4204-48C1-A8FC-3B29275C148D}" dt="2024-09-28T00:02:04.374" v="297" actId="47"/>
        <pc:sldMkLst>
          <pc:docMk/>
          <pc:sldMk cId="2547285313" sldId="275"/>
        </pc:sldMkLst>
      </pc:sldChg>
      <pc:sldChg chg="modSp new del mod ord">
        <pc:chgData name="JS Agroambiental" userId="30a0db6a338b902a" providerId="LiveId" clId="{AAA8A389-4204-48C1-A8FC-3B29275C148D}" dt="2024-09-28T15:51:44.187" v="437" actId="47"/>
        <pc:sldMkLst>
          <pc:docMk/>
          <pc:sldMk cId="624499122" sldId="276"/>
        </pc:sldMkLst>
      </pc:sldChg>
      <pc:sldChg chg="new del">
        <pc:chgData name="JS Agroambiental" userId="30a0db6a338b902a" providerId="LiveId" clId="{AAA8A389-4204-48C1-A8FC-3B29275C148D}" dt="2024-09-28T00:38:54.699" v="370" actId="47"/>
        <pc:sldMkLst>
          <pc:docMk/>
          <pc:sldMk cId="3693672730" sldId="277"/>
        </pc:sldMkLst>
      </pc:sldChg>
      <pc:sldChg chg="new del">
        <pc:chgData name="JS Agroambiental" userId="30a0db6a338b902a" providerId="LiveId" clId="{AAA8A389-4204-48C1-A8FC-3B29275C148D}" dt="2024-09-28T00:38:55.250" v="371" actId="47"/>
        <pc:sldMkLst>
          <pc:docMk/>
          <pc:sldMk cId="3558355707" sldId="278"/>
        </pc:sldMkLst>
      </pc:sldChg>
      <pc:sldChg chg="new del">
        <pc:chgData name="JS Agroambiental" userId="30a0db6a338b902a" providerId="LiveId" clId="{AAA8A389-4204-48C1-A8FC-3B29275C148D}" dt="2024-09-28T00:38:55.626" v="372" actId="47"/>
        <pc:sldMkLst>
          <pc:docMk/>
          <pc:sldMk cId="2654144176" sldId="279"/>
        </pc:sldMkLst>
      </pc:sldChg>
      <pc:sldChg chg="new del">
        <pc:chgData name="JS Agroambiental" userId="30a0db6a338b902a" providerId="LiveId" clId="{AAA8A389-4204-48C1-A8FC-3B29275C148D}" dt="2024-09-28T00:38:56.591" v="373" actId="47"/>
        <pc:sldMkLst>
          <pc:docMk/>
          <pc:sldMk cId="947569124" sldId="280"/>
        </pc:sldMkLst>
      </pc:sldChg>
      <pc:sldChg chg="modSp new del mod">
        <pc:chgData name="JS Agroambiental" userId="30a0db6a338b902a" providerId="LiveId" clId="{AAA8A389-4204-48C1-A8FC-3B29275C148D}" dt="2024-09-28T15:51:54.613" v="442" actId="47"/>
        <pc:sldMkLst>
          <pc:docMk/>
          <pc:sldMk cId="1549384632" sldId="281"/>
        </pc:sldMkLst>
      </pc:sldChg>
      <pc:sldChg chg="new del">
        <pc:chgData name="JS Agroambiental" userId="30a0db6a338b902a" providerId="LiveId" clId="{AAA8A389-4204-48C1-A8FC-3B29275C148D}" dt="2024-09-28T15:51:54.975" v="443" actId="47"/>
        <pc:sldMkLst>
          <pc:docMk/>
          <pc:sldMk cId="1470609661" sldId="282"/>
        </pc:sldMkLst>
      </pc:sldChg>
      <pc:sldChg chg="new del">
        <pc:chgData name="JS Agroambiental" userId="30a0db6a338b902a" providerId="LiveId" clId="{AAA8A389-4204-48C1-A8FC-3B29275C148D}" dt="2024-09-28T15:51:55.413" v="444" actId="47"/>
        <pc:sldMkLst>
          <pc:docMk/>
          <pc:sldMk cId="3301220447" sldId="283"/>
        </pc:sldMkLst>
      </pc:sldChg>
      <pc:sldChg chg="new del">
        <pc:chgData name="JS Agroambiental" userId="30a0db6a338b902a" providerId="LiveId" clId="{AAA8A389-4204-48C1-A8FC-3B29275C148D}" dt="2024-09-28T15:51:56.464" v="445" actId="47"/>
        <pc:sldMkLst>
          <pc:docMk/>
          <pc:sldMk cId="137164923" sldId="284"/>
        </pc:sldMkLst>
      </pc:sldChg>
      <pc:sldChg chg="new del">
        <pc:chgData name="JS Agroambiental" userId="30a0db6a338b902a" providerId="LiveId" clId="{AAA8A389-4204-48C1-A8FC-3B29275C148D}" dt="2024-09-28T15:57:08.370" v="458" actId="47"/>
        <pc:sldMkLst>
          <pc:docMk/>
          <pc:sldMk cId="216617270" sldId="285"/>
        </pc:sldMkLst>
      </pc:sldChg>
      <pc:sldChg chg="new del">
        <pc:chgData name="JS Agroambiental" userId="30a0db6a338b902a" providerId="LiveId" clId="{AAA8A389-4204-48C1-A8FC-3B29275C148D}" dt="2024-09-28T15:57:22.059" v="465" actId="47"/>
        <pc:sldMkLst>
          <pc:docMk/>
          <pc:sldMk cId="352318214" sldId="286"/>
        </pc:sldMkLst>
      </pc:sldChg>
      <pc:sldChg chg="new del">
        <pc:chgData name="JS Agroambiental" userId="30a0db6a338b902a" providerId="LiveId" clId="{AAA8A389-4204-48C1-A8FC-3B29275C148D}" dt="2024-09-28T15:57:22.560" v="466" actId="47"/>
        <pc:sldMkLst>
          <pc:docMk/>
          <pc:sldMk cId="2879007577" sldId="287"/>
        </pc:sldMkLst>
      </pc:sldChg>
      <pc:sldChg chg="new del">
        <pc:chgData name="JS Agroambiental" userId="30a0db6a338b902a" providerId="LiveId" clId="{AAA8A389-4204-48C1-A8FC-3B29275C148D}" dt="2024-09-28T15:57:23.207" v="467" actId="47"/>
        <pc:sldMkLst>
          <pc:docMk/>
          <pc:sldMk cId="3587461217" sldId="288"/>
        </pc:sldMkLst>
      </pc:sldChg>
      <pc:sldChg chg="new del">
        <pc:chgData name="JS Agroambiental" userId="30a0db6a338b902a" providerId="LiveId" clId="{AAA8A389-4204-48C1-A8FC-3B29275C148D}" dt="2024-09-28T15:57:23.856" v="468" actId="47"/>
        <pc:sldMkLst>
          <pc:docMk/>
          <pc:sldMk cId="658876969" sldId="289"/>
        </pc:sldMkLst>
      </pc:sldChg>
      <pc:sldChg chg="new del ord">
        <pc:chgData name="JS Agroambiental" userId="30a0db6a338b902a" providerId="LiveId" clId="{AAA8A389-4204-48C1-A8FC-3B29275C148D}" dt="2024-10-03T15:52:16.315" v="492" actId="47"/>
        <pc:sldMkLst>
          <pc:docMk/>
          <pc:sldMk cId="4028771547" sldId="290"/>
        </pc:sldMkLst>
      </pc:sldChg>
      <pc:sldChg chg="modSp new mod">
        <pc:chgData name="JS Agroambiental" userId="30a0db6a338b902a" providerId="LiveId" clId="{AAA8A389-4204-48C1-A8FC-3B29275C148D}" dt="2024-10-03T20:21:35.595" v="495"/>
        <pc:sldMkLst>
          <pc:docMk/>
          <pc:sldMk cId="2770544317" sldId="291"/>
        </pc:sldMkLst>
      </pc:sldChg>
      <pc:sldChg chg="modSp new mod">
        <pc:chgData name="JS Agroambiental" userId="30a0db6a338b902a" providerId="LiveId" clId="{AAA8A389-4204-48C1-A8FC-3B29275C148D}" dt="2024-10-03T20:21:35.595" v="495"/>
        <pc:sldMkLst>
          <pc:docMk/>
          <pc:sldMk cId="174355672" sldId="292"/>
        </pc:sldMkLst>
      </pc:sldChg>
      <pc:sldChg chg="modSp new">
        <pc:chgData name="JS Agroambiental" userId="30a0db6a338b902a" providerId="LiveId" clId="{AAA8A389-4204-48C1-A8FC-3B29275C148D}" dt="2024-10-03T20:21:35.595" v="495"/>
        <pc:sldMkLst>
          <pc:docMk/>
          <pc:sldMk cId="3790540164" sldId="293"/>
        </pc:sldMkLst>
      </pc:sldChg>
      <pc:sldChg chg="modSp new">
        <pc:chgData name="JS Agroambiental" userId="30a0db6a338b902a" providerId="LiveId" clId="{AAA8A389-4204-48C1-A8FC-3B29275C148D}" dt="2024-10-03T20:21:35.595" v="495"/>
        <pc:sldMkLst>
          <pc:docMk/>
          <pc:sldMk cId="222312597" sldId="294"/>
        </pc:sldMkLst>
      </pc:sldChg>
      <pc:sldChg chg="modSp new">
        <pc:chgData name="JS Agroambiental" userId="30a0db6a338b902a" providerId="LiveId" clId="{AAA8A389-4204-48C1-A8FC-3B29275C148D}" dt="2024-10-03T20:21:35.595" v="495"/>
        <pc:sldMkLst>
          <pc:docMk/>
          <pc:sldMk cId="1367148299" sldId="295"/>
        </pc:sldMkLst>
      </pc:sldChg>
      <pc:sldMasterChg chg="modSp addSldLayout delSldLayout modSldLayout sldLayoutOrd">
        <pc:chgData name="JS Agroambiental" userId="30a0db6a338b902a" providerId="LiveId" clId="{AAA8A389-4204-48C1-A8FC-3B29275C148D}" dt="2024-10-03T20:21:35.595" v="495"/>
        <pc:sldMasterMkLst>
          <pc:docMk/>
          <pc:sldMasterMk cId="3209627293" sldId="2147483658"/>
        </pc:sldMasterMkLst>
        <pc:sldLayoutChg chg="ord">
          <pc:chgData name="JS Agroambiental" userId="30a0db6a338b902a" providerId="LiveId" clId="{AAA8A389-4204-48C1-A8FC-3B29275C148D}" dt="2024-09-27T23:49:56.713" v="9" actId="20578"/>
          <pc:sldLayoutMkLst>
            <pc:docMk/>
            <pc:sldMasterMk cId="3209627293" sldId="2147483658"/>
            <pc:sldLayoutMk cId="2620841877" sldId="2147483649"/>
          </pc:sldLayoutMkLst>
        </pc:sldLayoutChg>
        <pc:sldLayoutChg chg="addSp delSp modSp mod">
          <pc:chgData name="JS Agroambiental" userId="30a0db6a338b902a" providerId="LiveId" clId="{AAA8A389-4204-48C1-A8FC-3B29275C148D}" dt="2024-10-03T20:21:35.595" v="495"/>
          <pc:sldLayoutMkLst>
            <pc:docMk/>
            <pc:sldMasterMk cId="3443540969" sldId="2147483690"/>
            <pc:sldLayoutMk cId="4060059189" sldId="2147483659"/>
          </pc:sldLayoutMkLst>
        </pc:sldLayoutChg>
        <pc:sldLayoutChg chg="addSp delSp modSp add del mod">
          <pc:chgData name="JS Agroambiental" userId="30a0db6a338b902a" providerId="LiveId" clId="{AAA8A389-4204-48C1-A8FC-3B29275C148D}" dt="2024-10-03T20:21:35.595" v="495"/>
          <pc:sldLayoutMkLst>
            <pc:docMk/>
            <pc:sldMasterMk cId="3209627293" sldId="2147483658"/>
            <pc:sldLayoutMk cId="267472110" sldId="2147483670"/>
          </pc:sldLayoutMkLst>
        </pc:sldLayoutChg>
        <pc:sldLayoutChg chg="addSp delSp modSp add del mod">
          <pc:chgData name="JS Agroambiental" userId="30a0db6a338b902a" providerId="LiveId" clId="{AAA8A389-4204-48C1-A8FC-3B29275C148D}" dt="2024-10-03T20:21:35.595" v="495"/>
          <pc:sldLayoutMkLst>
            <pc:docMk/>
            <pc:sldMasterMk cId="3209627293" sldId="2147483658"/>
            <pc:sldLayoutMk cId="1380924568" sldId="2147483671"/>
          </pc:sldLayoutMkLst>
        </pc:sldLayoutChg>
        <pc:sldLayoutChg chg="addSp delSp modSp add del mod">
          <pc:chgData name="JS Agroambiental" userId="30a0db6a338b902a" providerId="LiveId" clId="{AAA8A389-4204-48C1-A8FC-3B29275C148D}" dt="2024-10-03T20:21:35.595" v="495"/>
          <pc:sldLayoutMkLst>
            <pc:docMk/>
            <pc:sldMasterMk cId="3209627293" sldId="2147483658"/>
            <pc:sldLayoutMk cId="278102207" sldId="2147483672"/>
          </pc:sldLayoutMkLst>
        </pc:sldLayoutChg>
        <pc:sldLayoutChg chg="addSp delSp modSp add del mod ord">
          <pc:chgData name="JS Agroambiental" userId="30a0db6a338b902a" providerId="LiveId" clId="{AAA8A389-4204-48C1-A8FC-3B29275C148D}" dt="2024-10-03T20:21:35.595" v="495"/>
          <pc:sldLayoutMkLst>
            <pc:docMk/>
            <pc:sldMasterMk cId="3209627293" sldId="2147483658"/>
            <pc:sldLayoutMk cId="430230401" sldId="2147483673"/>
          </pc:sldLayoutMkLst>
        </pc:sldLayoutChg>
        <pc:sldLayoutChg chg="delSp del mod">
          <pc:chgData name="JS Agroambiental" userId="30a0db6a338b902a" providerId="LiveId" clId="{AAA8A389-4204-48C1-A8FC-3B29275C148D}" dt="2024-09-28T00:00:57.368" v="276" actId="47"/>
          <pc:sldLayoutMkLst>
            <pc:docMk/>
            <pc:sldMasterMk cId="3209627293" sldId="2147483658"/>
            <pc:sldLayoutMk cId="3648937825" sldId="2147483674"/>
          </pc:sldLayoutMkLst>
        </pc:sldLayoutChg>
        <pc:sldLayoutChg chg="addSp delSp modSp del mod">
          <pc:chgData name="JS Agroambiental" userId="30a0db6a338b902a" providerId="LiveId" clId="{AAA8A389-4204-48C1-A8FC-3B29275C148D}" dt="2024-09-28T00:00:57.921" v="277" actId="47"/>
          <pc:sldLayoutMkLst>
            <pc:docMk/>
            <pc:sldMasterMk cId="3209627293" sldId="2147483658"/>
            <pc:sldLayoutMk cId="468971493" sldId="2147483675"/>
          </pc:sldLayoutMkLst>
        </pc:sldLayoutChg>
      </pc:sldMasterChg>
      <pc:sldMasterChg chg="new del mod addSldLayout">
        <pc:chgData name="JS Agroambiental" userId="30a0db6a338b902a" providerId="LiveId" clId="{AAA8A389-4204-48C1-A8FC-3B29275C148D}" dt="2024-09-27T23:54:58.801" v="151" actId="2696"/>
        <pc:sldMasterMkLst>
          <pc:docMk/>
          <pc:sldMasterMk cId="37072791" sldId="2147483676"/>
        </pc:sldMasterMkLst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3688849067" sldId="2147483677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2928669224" sldId="2147483678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3739847881" sldId="2147483679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1955025722" sldId="2147483680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3130433312" sldId="2147483681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3134042746" sldId="2147483682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2122038693" sldId="2147483683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3269551189" sldId="2147483684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3474079990" sldId="2147483685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1335514568" sldId="2147483686"/>
          </pc:sldLayoutMkLst>
        </pc:sldLayoutChg>
        <pc:sldLayoutChg chg="new replId">
          <pc:chgData name="JS Agroambiental" userId="30a0db6a338b902a" providerId="LiveId" clId="{AAA8A389-4204-48C1-A8FC-3B29275C148D}" dt="2024-09-27T23:54:53.856" v="150" actId="6938"/>
          <pc:sldLayoutMkLst>
            <pc:docMk/>
            <pc:sldMasterMk cId="37072791" sldId="2147483676"/>
            <pc:sldLayoutMk cId="1241558376" sldId="2147483687"/>
          </pc:sldLayoutMkLst>
        </pc:sldLayoutChg>
      </pc:sldMasterChg>
    </pc:docChg>
  </pc:docChgLst>
  <pc:docChgLst>
    <pc:chgData name="CIGMA GERAL2" userId="bc535dd99bb5c75b" providerId="LiveId" clId="{680E0175-370A-4DBB-8AAE-7275806D8D18}"/>
    <pc:docChg chg="undo custSel addSld delSld modSld">
      <pc:chgData name="CIGMA GERAL2" userId="bc535dd99bb5c75b" providerId="LiveId" clId="{680E0175-370A-4DBB-8AAE-7275806D8D18}" dt="2025-04-23T13:37:29.381" v="97" actId="20577"/>
      <pc:docMkLst>
        <pc:docMk/>
      </pc:docMkLst>
      <pc:sldChg chg="add del">
        <pc:chgData name="CIGMA GERAL2" userId="bc535dd99bb5c75b" providerId="LiveId" clId="{680E0175-370A-4DBB-8AAE-7275806D8D18}" dt="2025-04-23T13:15:20.348" v="8" actId="47"/>
        <pc:sldMkLst>
          <pc:docMk/>
          <pc:sldMk cId="4104181481" sldId="332"/>
        </pc:sldMkLst>
      </pc:sldChg>
      <pc:sldChg chg="modSp add mod">
        <pc:chgData name="CIGMA GERAL2" userId="bc535dd99bb5c75b" providerId="LiveId" clId="{680E0175-370A-4DBB-8AAE-7275806D8D18}" dt="2025-04-23T13:37:29.381" v="97" actId="20577"/>
        <pc:sldMkLst>
          <pc:docMk/>
          <pc:sldMk cId="1007204161" sldId="358"/>
        </pc:sldMkLst>
        <pc:spChg chg="mod">
          <ac:chgData name="CIGMA GERAL2" userId="bc535dd99bb5c75b" providerId="LiveId" clId="{680E0175-370A-4DBB-8AAE-7275806D8D18}" dt="2025-04-23T13:22:26.456" v="73" actId="20577"/>
          <ac:spMkLst>
            <pc:docMk/>
            <pc:sldMk cId="1007204161" sldId="358"/>
            <ac:spMk id="14" creationId="{09ACEDED-82B6-E6B3-24F2-0E4344B44583}"/>
          </ac:spMkLst>
        </pc:spChg>
        <pc:spChg chg="mod">
          <ac:chgData name="CIGMA GERAL2" userId="bc535dd99bb5c75b" providerId="LiveId" clId="{680E0175-370A-4DBB-8AAE-7275806D8D18}" dt="2025-04-23T13:22:29.288" v="75" actId="20577"/>
          <ac:spMkLst>
            <pc:docMk/>
            <pc:sldMk cId="1007204161" sldId="358"/>
            <ac:spMk id="16" creationId="{7F97C359-AFB5-4048-23A8-97D0402CCBD0}"/>
          </ac:spMkLst>
        </pc:spChg>
        <pc:graphicFrameChg chg="mod modGraphic">
          <ac:chgData name="CIGMA GERAL2" userId="bc535dd99bb5c75b" providerId="LiveId" clId="{680E0175-370A-4DBB-8AAE-7275806D8D18}" dt="2025-04-23T13:37:29.381" v="97" actId="20577"/>
          <ac:graphicFrameMkLst>
            <pc:docMk/>
            <pc:sldMk cId="1007204161" sldId="358"/>
            <ac:graphicFrameMk id="15" creationId="{020ADF02-5D7D-4DA3-F82F-ACE4C5E5858B}"/>
          </ac:graphicFrameMkLst>
        </pc:graphicFrameChg>
      </pc:sldChg>
      <pc:sldChg chg="addSp delSp modSp new mod">
        <pc:chgData name="CIGMA GERAL2" userId="bc535dd99bb5c75b" providerId="LiveId" clId="{680E0175-370A-4DBB-8AAE-7275806D8D18}" dt="2025-04-23T13:22:00.426" v="70"/>
        <pc:sldMkLst>
          <pc:docMk/>
          <pc:sldMk cId="931114632" sldId="369"/>
        </pc:sldMkLst>
        <pc:spChg chg="mod">
          <ac:chgData name="CIGMA GERAL2" userId="bc535dd99bb5c75b" providerId="LiveId" clId="{680E0175-370A-4DBB-8AAE-7275806D8D18}" dt="2025-04-23T13:14:58.501" v="4"/>
          <ac:spMkLst>
            <pc:docMk/>
            <pc:sldMk cId="931114632" sldId="369"/>
            <ac:spMk id="2" creationId="{BCF667D4-38EE-AD63-B7AF-624263EF4DA9}"/>
          </ac:spMkLst>
        </pc:spChg>
        <pc:spChg chg="mod">
          <ac:chgData name="CIGMA GERAL2" userId="bc535dd99bb5c75b" providerId="LiveId" clId="{680E0175-370A-4DBB-8AAE-7275806D8D18}" dt="2025-04-23T13:15:09.950" v="6" actId="20577"/>
          <ac:spMkLst>
            <pc:docMk/>
            <pc:sldMk cId="931114632" sldId="369"/>
            <ac:spMk id="4" creationId="{F967FB2D-D394-BF97-1455-7F05CE8ABD2C}"/>
          </ac:spMkLst>
        </pc:spChg>
        <pc:spChg chg="add mod">
          <ac:chgData name="CIGMA GERAL2" userId="bc535dd99bb5c75b" providerId="LiveId" clId="{680E0175-370A-4DBB-8AAE-7275806D8D18}" dt="2025-04-23T13:15:49.200" v="16" actId="20577"/>
          <ac:spMkLst>
            <pc:docMk/>
            <pc:sldMk cId="931114632" sldId="369"/>
            <ac:spMk id="5" creationId="{51CF08BC-BD6C-70AB-3F8B-1443C559BE20}"/>
          </ac:spMkLst>
        </pc:spChg>
        <pc:spChg chg="add mod">
          <ac:chgData name="CIGMA GERAL2" userId="bc535dd99bb5c75b" providerId="LiveId" clId="{680E0175-370A-4DBB-8AAE-7275806D8D18}" dt="2025-04-23T13:15:18.726" v="7"/>
          <ac:spMkLst>
            <pc:docMk/>
            <pc:sldMk cId="931114632" sldId="369"/>
            <ac:spMk id="6" creationId="{2A324DC8-2CD2-8BEE-EF97-079E484E7594}"/>
          </ac:spMkLst>
        </pc:spChg>
        <pc:spChg chg="add mod">
          <ac:chgData name="CIGMA GERAL2" userId="bc535dd99bb5c75b" providerId="LiveId" clId="{680E0175-370A-4DBB-8AAE-7275806D8D18}" dt="2025-04-23T13:15:18.726" v="7"/>
          <ac:spMkLst>
            <pc:docMk/>
            <pc:sldMk cId="931114632" sldId="369"/>
            <ac:spMk id="19" creationId="{CD26CEE0-F58A-D85B-F34D-43CF2F0FCD8F}"/>
          </ac:spMkLst>
        </pc:spChg>
        <pc:spChg chg="add mod">
          <ac:chgData name="CIGMA GERAL2" userId="bc535dd99bb5c75b" providerId="LiveId" clId="{680E0175-370A-4DBB-8AAE-7275806D8D18}" dt="2025-04-23T13:15:30.569" v="13"/>
          <ac:spMkLst>
            <pc:docMk/>
            <pc:sldMk cId="931114632" sldId="369"/>
            <ac:spMk id="21" creationId="{78B39E83-875F-D999-8799-A19FA785366F}"/>
          </ac:spMkLst>
        </pc:spChg>
        <pc:spChg chg="add mod">
          <ac:chgData name="CIGMA GERAL2" userId="bc535dd99bb5c75b" providerId="LiveId" clId="{680E0175-370A-4DBB-8AAE-7275806D8D18}" dt="2025-04-23T13:15:30.569" v="13"/>
          <ac:spMkLst>
            <pc:docMk/>
            <pc:sldMk cId="931114632" sldId="369"/>
            <ac:spMk id="22" creationId="{4505E890-9BC9-D4FF-6BDD-1A6B30C97254}"/>
          </ac:spMkLst>
        </pc:spChg>
      </pc:sldChg>
    </pc:docChg>
  </pc:docChgLst>
  <pc:docChgLst>
    <pc:chgData name="Marcos Paulo Barboza Reis" userId="ebe1319d3c27e403" providerId="LiveId" clId="{0F20B5FB-0AE3-435E-9758-AAE83FE6DCBD}"/>
    <pc:docChg chg="undo custSel modSld">
      <pc:chgData name="Marcos Paulo Barboza Reis" userId="ebe1319d3c27e403" providerId="LiveId" clId="{0F20B5FB-0AE3-435E-9758-AAE83FE6DCBD}" dt="2025-02-13T13:00:18.859" v="44" actId="20577"/>
      <pc:docMkLst>
        <pc:docMk/>
      </pc:docMkLst>
      <pc:sldChg chg="modSp mod">
        <pc:chgData name="Marcos Paulo Barboza Reis" userId="ebe1319d3c27e403" providerId="LiveId" clId="{0F20B5FB-0AE3-435E-9758-AAE83FE6DCBD}" dt="2025-02-13T12:54:53.316" v="35" actId="20577"/>
        <pc:sldMkLst>
          <pc:docMk/>
          <pc:sldMk cId="1007204161" sldId="358"/>
        </pc:sldMkLst>
      </pc:sldChg>
      <pc:sldChg chg="modSp mod">
        <pc:chgData name="Marcos Paulo Barboza Reis" userId="ebe1319d3c27e403" providerId="LiveId" clId="{0F20B5FB-0AE3-435E-9758-AAE83FE6DCBD}" dt="2025-02-13T12:35:31.271" v="15" actId="2062"/>
        <pc:sldMkLst>
          <pc:docMk/>
          <pc:sldMk cId="2745288729" sldId="359"/>
        </pc:sldMkLst>
      </pc:sldChg>
      <pc:sldChg chg="modSp mod">
        <pc:chgData name="Marcos Paulo Barboza Reis" userId="ebe1319d3c27e403" providerId="LiveId" clId="{0F20B5FB-0AE3-435E-9758-AAE83FE6DCBD}" dt="2025-02-13T13:00:18.859" v="44" actId="20577"/>
        <pc:sldMkLst>
          <pc:docMk/>
          <pc:sldMk cId="1443498764" sldId="362"/>
        </pc:sldMkLst>
      </pc:sldChg>
    </pc:docChg>
  </pc:docChgLst>
  <pc:docChgLst>
    <pc:chgData name="CIGMA GERAL2" userId="bc535dd99bb5c75b" providerId="LiveId" clId="{9F17C6EE-EBF9-4831-ADC5-27E1C497B0F2}"/>
    <pc:docChg chg="undo redo custSel addSld delSld modSld sldOrd addMainMaster delMainMaster modMainMaster">
      <pc:chgData name="CIGMA GERAL2" userId="bc535dd99bb5c75b" providerId="LiveId" clId="{9F17C6EE-EBF9-4831-ADC5-27E1C497B0F2}" dt="2025-04-03T14:23:07.847" v="1007"/>
      <pc:docMkLst>
        <pc:docMk/>
      </pc:docMkLst>
      <pc:sldChg chg="del">
        <pc:chgData name="CIGMA GERAL2" userId="bc535dd99bb5c75b" providerId="LiveId" clId="{9F17C6EE-EBF9-4831-ADC5-27E1C497B0F2}" dt="2025-04-03T14:05:03.672" v="781" actId="47"/>
        <pc:sldMkLst>
          <pc:docMk/>
          <pc:sldMk cId="2111248485" sldId="330"/>
        </pc:sldMkLst>
      </pc:sldChg>
      <pc:sldChg chg="addSp delSp modSp mod">
        <pc:chgData name="CIGMA GERAL2" userId="bc535dd99bb5c75b" providerId="LiveId" clId="{9F17C6EE-EBF9-4831-ADC5-27E1C497B0F2}" dt="2025-04-03T14:15:29.395" v="956"/>
        <pc:sldMkLst>
          <pc:docMk/>
          <pc:sldMk cId="2954560003" sldId="353"/>
        </pc:sldMkLst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25" creationId="{5B0702A9-8FAB-ECD5-4DAA-D7068FA35F70}"/>
          </ac:spMkLst>
        </pc:spChg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27" creationId="{7C642258-8F35-073E-006F-9C7B85610F90}"/>
          </ac:spMkLst>
        </pc:spChg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28" creationId="{430F0142-FE6E-8B0F-A2CA-AA269C51D0BD}"/>
          </ac:spMkLst>
        </pc:spChg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29" creationId="{794F9CE9-698D-0539-8CBB-71A3B7C2AF1B}"/>
          </ac:spMkLst>
        </pc:spChg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32" creationId="{395596B2-B285-3B92-85C8-EF1B02493D8D}"/>
          </ac:spMkLst>
        </pc:spChg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33" creationId="{A776DFCE-7307-F240-7427-2B9590061795}"/>
          </ac:spMkLst>
        </pc:spChg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34" creationId="{A2DF2B77-CDB5-C2A6-88A8-43900CD9F9D8}"/>
          </ac:spMkLst>
        </pc:spChg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35" creationId="{ACEAA0CF-A1B8-72AF-72C1-8CBAC64EA993}"/>
          </ac:spMkLst>
        </pc:spChg>
        <pc:spChg chg="add mod">
          <ac:chgData name="CIGMA GERAL2" userId="bc535dd99bb5c75b" providerId="LiveId" clId="{9F17C6EE-EBF9-4831-ADC5-27E1C497B0F2}" dt="2025-04-03T14:15:29.395" v="956"/>
          <ac:spMkLst>
            <pc:docMk/>
            <pc:sldMk cId="2954560003" sldId="353"/>
            <ac:spMk id="37" creationId="{66968FAF-E1F5-C455-76C9-06476C8DEB1D}"/>
          </ac:spMkLst>
        </pc:spChg>
      </pc:sldChg>
      <pc:sldChg chg="addSp delSp modSp mod">
        <pc:chgData name="CIGMA GERAL2" userId="bc535dd99bb5c75b" providerId="LiveId" clId="{9F17C6EE-EBF9-4831-ADC5-27E1C497B0F2}" dt="2025-04-03T14:15:44.962" v="960"/>
        <pc:sldMkLst>
          <pc:docMk/>
          <pc:sldMk cId="1007204161" sldId="358"/>
        </pc:sldMkLst>
      </pc:sldChg>
      <pc:sldChg chg="addSp delSp modSp mod">
        <pc:chgData name="CIGMA GERAL2" userId="bc535dd99bb5c75b" providerId="LiveId" clId="{9F17C6EE-EBF9-4831-ADC5-27E1C497B0F2}" dt="2025-04-03T14:22:54.117" v="1005" actId="20577"/>
        <pc:sldMkLst>
          <pc:docMk/>
          <pc:sldMk cId="2745288729" sldId="359"/>
        </pc:sldMkLst>
        <pc:spChg chg="add mod">
          <ac:chgData name="CIGMA GERAL2" userId="bc535dd99bb5c75b" providerId="LiveId" clId="{9F17C6EE-EBF9-4831-ADC5-27E1C497B0F2}" dt="2025-04-03T14:22:54.117" v="1005" actId="20577"/>
          <ac:spMkLst>
            <pc:docMk/>
            <pc:sldMk cId="2745288729" sldId="359"/>
            <ac:spMk id="2" creationId="{54536EFF-AE94-CD08-2A63-A77734F6B0DA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12" creationId="{65A651DC-A0DB-12D3-9DCE-6D31A0B8E42F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14" creationId="{64C42CC0-D2F2-686C-A24C-5C1E71A279C1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17" creationId="{863ED325-4A01-032C-409C-D06D092D99F1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18" creationId="{7FADFAD2-3A43-388F-7ACD-AA4FF32FDD4D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19" creationId="{7D34E6AC-E798-60D6-7DFF-B3B22761941C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21" creationId="{6374C36D-FEA9-0585-16B1-29C470856E30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22" creationId="{D28C1E7A-718A-D275-988C-DA2C8A34101D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25" creationId="{3DFA4A55-0183-1544-5BBA-0CEC3958FD19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26" creationId="{4B6E8A6B-11C2-9697-5CCE-8C564596E174}"/>
          </ac:spMkLst>
        </pc:spChg>
        <pc:spChg chg="add mod">
          <ac:chgData name="CIGMA GERAL2" userId="bc535dd99bb5c75b" providerId="LiveId" clId="{9F17C6EE-EBF9-4831-ADC5-27E1C497B0F2}" dt="2025-04-03T14:15:53.376" v="963"/>
          <ac:spMkLst>
            <pc:docMk/>
            <pc:sldMk cId="2745288729" sldId="359"/>
            <ac:spMk id="27" creationId="{293F9405-3BED-7F20-38AC-9ED700E33C48}"/>
          </ac:spMkLst>
        </pc:spChg>
      </pc:sldChg>
      <pc:sldChg chg="addSp delSp modSp mod">
        <pc:chgData name="CIGMA GERAL2" userId="bc535dd99bb5c75b" providerId="LiveId" clId="{9F17C6EE-EBF9-4831-ADC5-27E1C497B0F2}" dt="2025-04-03T14:16:03.477" v="970"/>
        <pc:sldMkLst>
          <pc:docMk/>
          <pc:sldMk cId="4043855127" sldId="360"/>
        </pc:sldMkLst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25" creationId="{526A006C-3DC7-6D46-172B-8BDAF98D24C9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26" creationId="{F1335D2A-A872-80D2-8345-8DF92CFD6FA6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27" creationId="{D271CBB2-E43F-D3E5-269D-16D77836DBF9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28" creationId="{CAC5A21E-28EB-6F45-0674-B5ACC49E061F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29" creationId="{FBE44F85-ECA0-18C8-1D2D-A453FD397751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30" creationId="{9AF0767C-5ED5-9590-EE69-580E9B00E351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31" creationId="{A4B7A58F-323F-2FA6-987C-4E7EC6B0614E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32" creationId="{AEED0CC8-79B4-E01A-EFD0-619844DFC80B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33" creationId="{DB76A2CB-564B-D297-9CA6-E7A2DED6A567}"/>
          </ac:spMkLst>
        </pc:spChg>
        <pc:spChg chg="add mod">
          <ac:chgData name="CIGMA GERAL2" userId="bc535dd99bb5c75b" providerId="LiveId" clId="{9F17C6EE-EBF9-4831-ADC5-27E1C497B0F2}" dt="2025-04-03T14:16:03.477" v="970"/>
          <ac:spMkLst>
            <pc:docMk/>
            <pc:sldMk cId="4043855127" sldId="360"/>
            <ac:spMk id="34" creationId="{6507D93D-397F-B004-D48F-B9410796E3CB}"/>
          </ac:spMkLst>
        </pc:spChg>
      </pc:sldChg>
      <pc:sldChg chg="addSp delSp modSp mod">
        <pc:chgData name="CIGMA GERAL2" userId="bc535dd99bb5c75b" providerId="LiveId" clId="{9F17C6EE-EBF9-4831-ADC5-27E1C497B0F2}" dt="2025-04-03T14:23:07.847" v="1007"/>
        <pc:sldMkLst>
          <pc:docMk/>
          <pc:sldMk cId="2175074417" sldId="361"/>
        </pc:sldMkLst>
        <pc:spChg chg="add mod">
          <ac:chgData name="CIGMA GERAL2" userId="bc535dd99bb5c75b" providerId="LiveId" clId="{9F17C6EE-EBF9-4831-ADC5-27E1C497B0F2}" dt="2025-04-03T14:23:07.847" v="1007"/>
          <ac:spMkLst>
            <pc:docMk/>
            <pc:sldMk cId="2175074417" sldId="361"/>
            <ac:spMk id="2" creationId="{4C1AFB55-AFAE-F79A-8D60-BD06E6B4CAD2}"/>
          </ac:spMkLst>
        </pc:spChg>
        <pc:spChg chg="add mod">
          <ac:chgData name="CIGMA GERAL2" userId="bc535dd99bb5c75b" providerId="LiveId" clId="{9F17C6EE-EBF9-4831-ADC5-27E1C497B0F2}" dt="2025-04-03T14:16:09.158" v="974"/>
          <ac:spMkLst>
            <pc:docMk/>
            <pc:sldMk cId="2175074417" sldId="361"/>
            <ac:spMk id="24" creationId="{6AEC43F0-D2F8-D358-B3A4-BC2705C5AD17}"/>
          </ac:spMkLst>
        </pc:spChg>
        <pc:spChg chg="add mod">
          <ac:chgData name="CIGMA GERAL2" userId="bc535dd99bb5c75b" providerId="LiveId" clId="{9F17C6EE-EBF9-4831-ADC5-27E1C497B0F2}" dt="2025-04-03T14:16:09.158" v="974"/>
          <ac:spMkLst>
            <pc:docMk/>
            <pc:sldMk cId="2175074417" sldId="361"/>
            <ac:spMk id="25" creationId="{B9384DF7-1A99-D259-83FA-B57DE229A0DE}"/>
          </ac:spMkLst>
        </pc:spChg>
        <pc:spChg chg="add mod">
          <ac:chgData name="CIGMA GERAL2" userId="bc535dd99bb5c75b" providerId="LiveId" clId="{9F17C6EE-EBF9-4831-ADC5-27E1C497B0F2}" dt="2025-04-03T14:16:09.158" v="974"/>
          <ac:spMkLst>
            <pc:docMk/>
            <pc:sldMk cId="2175074417" sldId="361"/>
            <ac:spMk id="27" creationId="{5807E813-D0C0-150C-D8CB-44848F946435}"/>
          </ac:spMkLst>
        </pc:spChg>
      </pc:sldChg>
      <pc:sldChg chg="modSp add del mod">
        <pc:chgData name="CIGMA GERAL2" userId="bc535dd99bb5c75b" providerId="LiveId" clId="{9F17C6EE-EBF9-4831-ADC5-27E1C497B0F2}" dt="2025-04-03T14:16:40.827" v="977" actId="47"/>
        <pc:sldMkLst>
          <pc:docMk/>
          <pc:sldMk cId="1443498764" sldId="362"/>
        </pc:sldMkLst>
      </pc:sldChg>
      <pc:sldChg chg="modSp mod ord">
        <pc:chgData name="CIGMA GERAL2" userId="bc535dd99bb5c75b" providerId="LiveId" clId="{9F17C6EE-EBF9-4831-ADC5-27E1C497B0F2}" dt="2025-04-03T14:04:09.706" v="780"/>
        <pc:sldMkLst>
          <pc:docMk/>
          <pc:sldMk cId="1603681809" sldId="363"/>
        </pc:sldMkLst>
      </pc:sldChg>
      <pc:sldChg chg="addSp delSp modSp mod ord">
        <pc:chgData name="CIGMA GERAL2" userId="bc535dd99bb5c75b" providerId="LiveId" clId="{9F17C6EE-EBF9-4831-ADC5-27E1C497B0F2}" dt="2025-04-03T14:13:22.555" v="948"/>
        <pc:sldMkLst>
          <pc:docMk/>
          <pc:sldMk cId="1215177998" sldId="364"/>
        </pc:sldMkLst>
        <pc:spChg chg="add mod">
          <ac:chgData name="CIGMA GERAL2" userId="bc535dd99bb5c75b" providerId="LiveId" clId="{9F17C6EE-EBF9-4831-ADC5-27E1C497B0F2}" dt="2025-04-03T13:48:51.594" v="169" actId="14100"/>
          <ac:spMkLst>
            <pc:docMk/>
            <pc:sldMk cId="1215177998" sldId="364"/>
            <ac:spMk id="2" creationId="{9EC16A62-C10B-846D-16CB-A312D0930E43}"/>
          </ac:spMkLst>
        </pc:spChg>
        <pc:spChg chg="mod">
          <ac:chgData name="CIGMA GERAL2" userId="bc535dd99bb5c75b" providerId="LiveId" clId="{9F17C6EE-EBF9-4831-ADC5-27E1C497B0F2}" dt="2025-04-03T13:55:39.306" v="520" actId="20577"/>
          <ac:spMkLst>
            <pc:docMk/>
            <pc:sldMk cId="1215177998" sldId="364"/>
            <ac:spMk id="12" creationId="{903E6B63-BD87-8DD3-830F-685984347988}"/>
          </ac:spMkLst>
        </pc:spChg>
        <pc:spChg chg="add mod ord">
          <ac:chgData name="CIGMA GERAL2" userId="bc535dd99bb5c75b" providerId="LiveId" clId="{9F17C6EE-EBF9-4831-ADC5-27E1C497B0F2}" dt="2025-04-03T14:09:13.137" v="869" actId="167"/>
          <ac:spMkLst>
            <pc:docMk/>
            <pc:sldMk cId="1215177998" sldId="364"/>
            <ac:spMk id="35" creationId="{B4DD97AF-E6C9-8D26-5EE0-35707323FBB2}"/>
          </ac:spMkLst>
        </pc:spChg>
        <pc:spChg chg="add mod">
          <ac:chgData name="CIGMA GERAL2" userId="bc535dd99bb5c75b" providerId="LiveId" clId="{9F17C6EE-EBF9-4831-ADC5-27E1C497B0F2}" dt="2025-04-03T14:09:34.092" v="876"/>
          <ac:spMkLst>
            <pc:docMk/>
            <pc:sldMk cId="1215177998" sldId="364"/>
            <ac:spMk id="37" creationId="{99322B69-4C3F-0A96-2D1C-FA46EC3836AD}"/>
          </ac:spMkLst>
        </pc:spChg>
        <pc:spChg chg="add mod">
          <ac:chgData name="CIGMA GERAL2" userId="bc535dd99bb5c75b" providerId="LiveId" clId="{9F17C6EE-EBF9-4831-ADC5-27E1C497B0F2}" dt="2025-04-03T14:09:34.092" v="876"/>
          <ac:spMkLst>
            <pc:docMk/>
            <pc:sldMk cId="1215177998" sldId="364"/>
            <ac:spMk id="38" creationId="{F54F2AE2-101C-F0AD-9BBB-28BD9C713851}"/>
          </ac:spMkLst>
        </pc:spChg>
        <pc:spChg chg="add mod">
          <ac:chgData name="CIGMA GERAL2" userId="bc535dd99bb5c75b" providerId="LiveId" clId="{9F17C6EE-EBF9-4831-ADC5-27E1C497B0F2}" dt="2025-04-03T14:10:47.017" v="885"/>
          <ac:spMkLst>
            <pc:docMk/>
            <pc:sldMk cId="1215177998" sldId="364"/>
            <ac:spMk id="44" creationId="{514F3327-9A77-C5A7-9F85-17BE0389CED3}"/>
          </ac:spMkLst>
        </pc:spChg>
        <pc:spChg chg="add mod">
          <ac:chgData name="CIGMA GERAL2" userId="bc535dd99bb5c75b" providerId="LiveId" clId="{9F17C6EE-EBF9-4831-ADC5-27E1C497B0F2}" dt="2025-04-03T14:10:47.017" v="885"/>
          <ac:spMkLst>
            <pc:docMk/>
            <pc:sldMk cId="1215177998" sldId="364"/>
            <ac:spMk id="45" creationId="{D23A17A8-47E4-1802-9B2D-019F7A403F65}"/>
          </ac:spMkLst>
        </pc:spChg>
        <pc:spChg chg="add mod">
          <ac:chgData name="CIGMA GERAL2" userId="bc535dd99bb5c75b" providerId="LiveId" clId="{9F17C6EE-EBF9-4831-ADC5-27E1C497B0F2}" dt="2025-04-03T14:10:47.017" v="885"/>
          <ac:spMkLst>
            <pc:docMk/>
            <pc:sldMk cId="1215177998" sldId="364"/>
            <ac:spMk id="46" creationId="{655969F2-917D-7807-E50F-3194258F36D5}"/>
          </ac:spMkLst>
        </pc:spChg>
        <pc:picChg chg="add mod">
          <ac:chgData name="CIGMA GERAL2" userId="bc535dd99bb5c75b" providerId="LiveId" clId="{9F17C6EE-EBF9-4831-ADC5-27E1C497B0F2}" dt="2025-04-03T14:10:47.017" v="885"/>
          <ac:picMkLst>
            <pc:docMk/>
            <pc:sldMk cId="1215177998" sldId="364"/>
            <ac:picMk id="43" creationId="{BAEB0584-452B-454F-3868-E709EF064625}"/>
          </ac:picMkLst>
        </pc:picChg>
      </pc:sldChg>
      <pc:sldChg chg="del">
        <pc:chgData name="CIGMA GERAL2" userId="bc535dd99bb5c75b" providerId="LiveId" clId="{9F17C6EE-EBF9-4831-ADC5-27E1C497B0F2}" dt="2025-04-03T13:56:31.502" v="537" actId="47"/>
        <pc:sldMkLst>
          <pc:docMk/>
          <pc:sldMk cId="295738350" sldId="365"/>
        </pc:sldMkLst>
      </pc:sldChg>
      <pc:sldChg chg="del">
        <pc:chgData name="CIGMA GERAL2" userId="bc535dd99bb5c75b" providerId="LiveId" clId="{9F17C6EE-EBF9-4831-ADC5-27E1C497B0F2}" dt="2025-04-03T13:59:26.135" v="668" actId="47"/>
        <pc:sldMkLst>
          <pc:docMk/>
          <pc:sldMk cId="1502700849" sldId="366"/>
        </pc:sldMkLst>
      </pc:sldChg>
      <pc:sldChg chg="addSp delSp modSp new mod">
        <pc:chgData name="CIGMA GERAL2" userId="bc535dd99bb5c75b" providerId="LiveId" clId="{9F17C6EE-EBF9-4831-ADC5-27E1C497B0F2}" dt="2025-04-03T14:08:58.672" v="867" actId="1076"/>
        <pc:sldMkLst>
          <pc:docMk/>
          <pc:sldMk cId="296300638" sldId="367"/>
        </pc:sldMkLst>
        <pc:spChg chg="add mod">
          <ac:chgData name="CIGMA GERAL2" userId="bc535dd99bb5c75b" providerId="LiveId" clId="{9F17C6EE-EBF9-4831-ADC5-27E1C497B0F2}" dt="2025-04-03T13:56:12.306" v="525"/>
          <ac:spMkLst>
            <pc:docMk/>
            <pc:sldMk cId="296300638" sldId="367"/>
            <ac:spMk id="5" creationId="{0B281D12-BDFE-8F16-DBD8-3979617F1C77}"/>
          </ac:spMkLst>
        </pc:spChg>
        <pc:spChg chg="add mod">
          <ac:chgData name="CIGMA GERAL2" userId="bc535dd99bb5c75b" providerId="LiveId" clId="{9F17C6EE-EBF9-4831-ADC5-27E1C497B0F2}" dt="2025-04-03T13:56:12.306" v="525"/>
          <ac:spMkLst>
            <pc:docMk/>
            <pc:sldMk cId="296300638" sldId="367"/>
            <ac:spMk id="6" creationId="{0A7A88BF-5957-A00E-9512-A9E75A4FB640}"/>
          </ac:spMkLst>
        </pc:spChg>
        <pc:spChg chg="add mod">
          <ac:chgData name="CIGMA GERAL2" userId="bc535dd99bb5c75b" providerId="LiveId" clId="{9F17C6EE-EBF9-4831-ADC5-27E1C497B0F2}" dt="2025-04-03T13:56:18.016" v="536" actId="20577"/>
          <ac:spMkLst>
            <pc:docMk/>
            <pc:sldMk cId="296300638" sldId="367"/>
            <ac:spMk id="7" creationId="{D3BE74A6-F2F8-6D12-8284-D1CE502D5626}"/>
          </ac:spMkLst>
        </pc:spChg>
        <pc:spChg chg="add mod">
          <ac:chgData name="CIGMA GERAL2" userId="bc535dd99bb5c75b" providerId="LiveId" clId="{9F17C6EE-EBF9-4831-ADC5-27E1C497B0F2}" dt="2025-04-03T14:08:52.720" v="866" actId="1036"/>
          <ac:spMkLst>
            <pc:docMk/>
            <pc:sldMk cId="296300638" sldId="367"/>
            <ac:spMk id="10" creationId="{82ECDBB7-C008-0230-D5B5-476BF1CC17B6}"/>
          </ac:spMkLst>
        </pc:spChg>
        <pc:spChg chg="add mod">
          <ac:chgData name="CIGMA GERAL2" userId="bc535dd99bb5c75b" providerId="LiveId" clId="{9F17C6EE-EBF9-4831-ADC5-27E1C497B0F2}" dt="2025-04-03T14:08:52.720" v="866" actId="1036"/>
          <ac:spMkLst>
            <pc:docMk/>
            <pc:sldMk cId="296300638" sldId="367"/>
            <ac:spMk id="11" creationId="{B21A8B86-62A1-C51A-D2E0-5F12FD378071}"/>
          </ac:spMkLst>
        </pc:spChg>
        <pc:spChg chg="add mod">
          <ac:chgData name="CIGMA GERAL2" userId="bc535dd99bb5c75b" providerId="LiveId" clId="{9F17C6EE-EBF9-4831-ADC5-27E1C497B0F2}" dt="2025-04-03T14:08:52.720" v="866" actId="1036"/>
          <ac:spMkLst>
            <pc:docMk/>
            <pc:sldMk cId="296300638" sldId="367"/>
            <ac:spMk id="12" creationId="{4420C9AE-BDCD-C604-4714-56DB8E5A01E5}"/>
          </ac:spMkLst>
        </pc:spChg>
        <pc:spChg chg="add mod">
          <ac:chgData name="CIGMA GERAL2" userId="bc535dd99bb5c75b" providerId="LiveId" clId="{9F17C6EE-EBF9-4831-ADC5-27E1C497B0F2}" dt="2025-04-03T14:08:08.046" v="856" actId="1035"/>
          <ac:spMkLst>
            <pc:docMk/>
            <pc:sldMk cId="296300638" sldId="367"/>
            <ac:spMk id="13" creationId="{2DCF478F-DD8E-0E1F-BF44-1D792AC73491}"/>
          </ac:spMkLst>
        </pc:spChg>
        <pc:spChg chg="add mod">
          <ac:chgData name="CIGMA GERAL2" userId="bc535dd99bb5c75b" providerId="LiveId" clId="{9F17C6EE-EBF9-4831-ADC5-27E1C497B0F2}" dt="2025-04-03T14:08:58.672" v="867" actId="1076"/>
          <ac:spMkLst>
            <pc:docMk/>
            <pc:sldMk cId="296300638" sldId="367"/>
            <ac:spMk id="18" creationId="{FD232650-D559-26DD-42ED-F543D28E9633}"/>
          </ac:spMkLst>
        </pc:spChg>
        <pc:spChg chg="mod">
          <ac:chgData name="CIGMA GERAL2" userId="bc535dd99bb5c75b" providerId="LiveId" clId="{9F17C6EE-EBF9-4831-ADC5-27E1C497B0F2}" dt="2025-04-03T14:08:08.046" v="856" actId="1035"/>
          <ac:spMkLst>
            <pc:docMk/>
            <pc:sldMk cId="296300638" sldId="367"/>
            <ac:spMk id="22" creationId="{C7B06139-F5A9-80F6-207A-56FB4B653E86}"/>
          </ac:spMkLst>
        </pc:spChg>
        <pc:picChg chg="add mod">
          <ac:chgData name="CIGMA GERAL2" userId="bc535dd99bb5c75b" providerId="LiveId" clId="{9F17C6EE-EBF9-4831-ADC5-27E1C497B0F2}" dt="2025-04-03T14:08:52.720" v="866" actId="1036"/>
          <ac:picMkLst>
            <pc:docMk/>
            <pc:sldMk cId="296300638" sldId="367"/>
            <ac:picMk id="16" creationId="{B8840E52-3303-F747-11B1-5F80C39B8099}"/>
          </ac:picMkLst>
        </pc:picChg>
      </pc:sldChg>
      <pc:sldChg chg="addSp delSp modSp add mod ord">
        <pc:chgData name="CIGMA GERAL2" userId="bc535dd99bb5c75b" providerId="LiveId" clId="{9F17C6EE-EBF9-4831-ADC5-27E1C497B0F2}" dt="2025-04-03T14:13:18.701" v="946"/>
        <pc:sldMkLst>
          <pc:docMk/>
          <pc:sldMk cId="1068898484" sldId="368"/>
        </pc:sldMkLst>
        <pc:spChg chg="mod">
          <ac:chgData name="CIGMA GERAL2" userId="bc535dd99bb5c75b" providerId="LiveId" clId="{9F17C6EE-EBF9-4831-ADC5-27E1C497B0F2}" dt="2025-04-03T13:58:50.096" v="635" actId="20577"/>
          <ac:spMkLst>
            <pc:docMk/>
            <pc:sldMk cId="1068898484" sldId="368"/>
            <ac:spMk id="2" creationId="{42602FC8-8C06-9DA7-78B9-90E9E9F71D02}"/>
          </ac:spMkLst>
        </pc:spChg>
        <pc:spChg chg="mod">
          <ac:chgData name="CIGMA GERAL2" userId="bc535dd99bb5c75b" providerId="LiveId" clId="{9F17C6EE-EBF9-4831-ADC5-27E1C497B0F2}" dt="2025-04-03T14:12:26.019" v="940" actId="1076"/>
          <ac:spMkLst>
            <pc:docMk/>
            <pc:sldMk cId="1068898484" sldId="368"/>
            <ac:spMk id="18" creationId="{209A219C-FBB6-03A6-410D-24206105C4E3}"/>
          </ac:spMkLst>
        </pc:spChg>
        <pc:spChg chg="add mod">
          <ac:chgData name="CIGMA GERAL2" userId="bc535dd99bb5c75b" providerId="LiveId" clId="{9F17C6EE-EBF9-4831-ADC5-27E1C497B0F2}" dt="2025-04-03T14:11:42.399" v="907"/>
          <ac:spMkLst>
            <pc:docMk/>
            <pc:sldMk cId="1068898484" sldId="368"/>
            <ac:spMk id="20" creationId="{CE4D8618-7C64-988A-E40E-99369E2568BE}"/>
          </ac:spMkLst>
        </pc:spChg>
        <pc:spChg chg="add mod">
          <ac:chgData name="CIGMA GERAL2" userId="bc535dd99bb5c75b" providerId="LiveId" clId="{9F17C6EE-EBF9-4831-ADC5-27E1C497B0F2}" dt="2025-04-03T14:11:46.252" v="908"/>
          <ac:spMkLst>
            <pc:docMk/>
            <pc:sldMk cId="1068898484" sldId="368"/>
            <ac:spMk id="21" creationId="{4970B344-5BE2-33A8-49F1-5AA6D7AC1CA3}"/>
          </ac:spMkLst>
        </pc:spChg>
        <pc:spChg chg="mod">
          <ac:chgData name="CIGMA GERAL2" userId="bc535dd99bb5c75b" providerId="LiveId" clId="{9F17C6EE-EBF9-4831-ADC5-27E1C497B0F2}" dt="2025-04-03T14:12:26.019" v="940" actId="1076"/>
          <ac:spMkLst>
            <pc:docMk/>
            <pc:sldMk cId="1068898484" sldId="368"/>
            <ac:spMk id="22" creationId="{F7727C8C-FD95-3143-B8D6-B5C570671391}"/>
          </ac:spMkLst>
        </pc:spChg>
        <pc:spChg chg="add mod">
          <ac:chgData name="CIGMA GERAL2" userId="bc535dd99bb5c75b" providerId="LiveId" clId="{9F17C6EE-EBF9-4831-ADC5-27E1C497B0F2}" dt="2025-04-03T14:11:49.686" v="909"/>
          <ac:spMkLst>
            <pc:docMk/>
            <pc:sldMk cId="1068898484" sldId="368"/>
            <ac:spMk id="24" creationId="{B3D16CA9-DC03-34B4-BD65-E374C80659CB}"/>
          </ac:spMkLst>
        </pc:spChg>
        <pc:spChg chg="add mod">
          <ac:chgData name="CIGMA GERAL2" userId="bc535dd99bb5c75b" providerId="LiveId" clId="{9F17C6EE-EBF9-4831-ADC5-27E1C497B0F2}" dt="2025-04-03T14:12:17.217" v="939"/>
          <ac:spMkLst>
            <pc:docMk/>
            <pc:sldMk cId="1068898484" sldId="368"/>
            <ac:spMk id="26" creationId="{019F6EBE-E6EA-B90D-131F-D15DD505DC4B}"/>
          </ac:spMkLst>
        </pc:spChg>
        <pc:picChg chg="add mod">
          <ac:chgData name="CIGMA GERAL2" userId="bc535dd99bb5c75b" providerId="LiveId" clId="{9F17C6EE-EBF9-4831-ADC5-27E1C497B0F2}" dt="2025-04-03T14:12:04.194" v="933" actId="1036"/>
          <ac:picMkLst>
            <pc:docMk/>
            <pc:sldMk cId="1068898484" sldId="368"/>
            <ac:picMk id="7" creationId="{4D4921CC-0ECA-88CD-E823-943FC7183E21}"/>
          </ac:picMkLst>
        </pc:picChg>
      </pc:sldChg>
      <pc:sldChg chg="addSp delSp modSp new mod">
        <pc:chgData name="CIGMA GERAL2" userId="bc535dd99bb5c75b" providerId="LiveId" clId="{9F17C6EE-EBF9-4831-ADC5-27E1C497B0F2}" dt="2025-04-03T14:22:30.387" v="1000" actId="12788"/>
        <pc:sldMkLst>
          <pc:docMk/>
          <pc:sldMk cId="1056835153" sldId="369"/>
        </pc:sldMkLst>
      </pc:sldChg>
      <pc:sldMasterChg chg="modSldLayout">
        <pc:chgData name="CIGMA GERAL2" userId="bc535dd99bb5c75b" providerId="LiveId" clId="{9F17C6EE-EBF9-4831-ADC5-27E1C497B0F2}" dt="2025-04-03T14:17:35.644" v="987" actId="478"/>
        <pc:sldMasterMkLst>
          <pc:docMk/>
          <pc:sldMasterMk cId="4134379571" sldId="2147483707"/>
        </pc:sldMasterMkLst>
        <pc:sldLayoutChg chg="modSp">
          <pc:chgData name="CIGMA GERAL2" userId="bc535dd99bb5c75b" providerId="LiveId" clId="{9F17C6EE-EBF9-4831-ADC5-27E1C497B0F2}" dt="2025-04-03T13:43:58.120" v="0"/>
          <pc:sldLayoutMkLst>
            <pc:docMk/>
            <pc:sldMasterMk cId="4134379571" sldId="2147483707"/>
            <pc:sldLayoutMk cId="3676160921" sldId="2147483720"/>
          </pc:sldLayoutMkLst>
          <pc:spChg chg="mod">
            <ac:chgData name="CIGMA GERAL2" userId="bc535dd99bb5c75b" providerId="LiveId" clId="{9F17C6EE-EBF9-4831-ADC5-27E1C497B0F2}" dt="2025-04-03T13:43:58.120" v="0"/>
            <ac:spMkLst>
              <pc:docMk/>
              <pc:sldMasterMk cId="4134379571" sldId="2147483707"/>
              <pc:sldLayoutMk cId="3676160921" sldId="2147483720"/>
              <ac:spMk id="4" creationId="{25C3C56F-F94A-B2E5-740D-0E72E911C001}"/>
            </ac:spMkLst>
          </pc:spChg>
        </pc:sldLayoutChg>
        <pc:sldLayoutChg chg="addSp delSp modSp mod">
          <pc:chgData name="CIGMA GERAL2" userId="bc535dd99bb5c75b" providerId="LiveId" clId="{9F17C6EE-EBF9-4831-ADC5-27E1C497B0F2}" dt="2025-04-03T14:17:35.644" v="987" actId="478"/>
          <pc:sldLayoutMkLst>
            <pc:docMk/>
            <pc:sldMasterMk cId="4134379571" sldId="2147483707"/>
            <pc:sldLayoutMk cId="1677978283" sldId="2147483721"/>
          </pc:sldLayoutMkLst>
          <pc:spChg chg="add del">
            <ac:chgData name="CIGMA GERAL2" userId="bc535dd99bb5c75b" providerId="LiveId" clId="{9F17C6EE-EBF9-4831-ADC5-27E1C497B0F2}" dt="2025-04-03T14:17:35.644" v="987" actId="478"/>
            <ac:spMkLst>
              <pc:docMk/>
              <pc:sldMasterMk cId="4134379571" sldId="2147483707"/>
              <pc:sldLayoutMk cId="1677978283" sldId="2147483721"/>
              <ac:spMk id="2" creationId="{DDBD844D-6D5E-4BE8-ABC6-3E1C69318FA5}"/>
            </ac:spMkLst>
          </pc:spChg>
          <pc:spChg chg="add del">
            <ac:chgData name="CIGMA GERAL2" userId="bc535dd99bb5c75b" providerId="LiveId" clId="{9F17C6EE-EBF9-4831-ADC5-27E1C497B0F2}" dt="2025-04-03T14:17:35.644" v="987" actId="478"/>
            <ac:spMkLst>
              <pc:docMk/>
              <pc:sldMasterMk cId="4134379571" sldId="2147483707"/>
              <pc:sldLayoutMk cId="1677978283" sldId="2147483721"/>
              <ac:spMk id="9" creationId="{710FF5EF-BF33-794D-CA85-11FC193423CF}"/>
            </ac:spMkLst>
          </pc:spChg>
          <pc:spChg chg="add del">
            <ac:chgData name="CIGMA GERAL2" userId="bc535dd99bb5c75b" providerId="LiveId" clId="{9F17C6EE-EBF9-4831-ADC5-27E1C497B0F2}" dt="2025-04-03T14:17:35.644" v="987" actId="478"/>
            <ac:spMkLst>
              <pc:docMk/>
              <pc:sldMasterMk cId="4134379571" sldId="2147483707"/>
              <pc:sldLayoutMk cId="1677978283" sldId="2147483721"/>
              <ac:spMk id="10" creationId="{40914492-6548-C2BA-CCC2-1D74EEB308EE}"/>
            </ac:spMkLst>
          </pc:spChg>
          <pc:spChg chg="add del">
            <ac:chgData name="CIGMA GERAL2" userId="bc535dd99bb5c75b" providerId="LiveId" clId="{9F17C6EE-EBF9-4831-ADC5-27E1C497B0F2}" dt="2025-04-03T14:17:35.644" v="987" actId="478"/>
            <ac:spMkLst>
              <pc:docMk/>
              <pc:sldMasterMk cId="4134379571" sldId="2147483707"/>
              <pc:sldLayoutMk cId="1677978283" sldId="2147483721"/>
              <ac:spMk id="11" creationId="{A16B5D96-4EB6-27C0-75DF-085953551665}"/>
            </ac:spMkLst>
          </pc:spChg>
          <pc:spChg chg="add del">
            <ac:chgData name="CIGMA GERAL2" userId="bc535dd99bb5c75b" providerId="LiveId" clId="{9F17C6EE-EBF9-4831-ADC5-27E1C497B0F2}" dt="2025-04-03T14:17:35.644" v="987" actId="478"/>
            <ac:spMkLst>
              <pc:docMk/>
              <pc:sldMasterMk cId="4134379571" sldId="2147483707"/>
              <pc:sldLayoutMk cId="1677978283" sldId="2147483721"/>
              <ac:spMk id="12" creationId="{B832F314-8CAD-9B39-9250-3B7013D07987}"/>
            </ac:spMkLst>
          </pc:spChg>
          <pc:spChg chg="add del mod">
            <ac:chgData name="CIGMA GERAL2" userId="bc535dd99bb5c75b" providerId="LiveId" clId="{9F17C6EE-EBF9-4831-ADC5-27E1C497B0F2}" dt="2025-04-03T14:17:35.644" v="987" actId="478"/>
            <ac:spMkLst>
              <pc:docMk/>
              <pc:sldMasterMk cId="4134379571" sldId="2147483707"/>
              <pc:sldLayoutMk cId="1677978283" sldId="2147483721"/>
              <ac:spMk id="13" creationId="{12F76C70-3D3E-AB6E-CA58-667918C46E38}"/>
            </ac:spMkLst>
          </pc:spChg>
          <pc:picChg chg="add del">
            <ac:chgData name="CIGMA GERAL2" userId="bc535dd99bb5c75b" providerId="LiveId" clId="{9F17C6EE-EBF9-4831-ADC5-27E1C497B0F2}" dt="2025-04-03T14:17:35.367" v="986" actId="478"/>
            <ac:picMkLst>
              <pc:docMk/>
              <pc:sldMasterMk cId="4134379571" sldId="2147483707"/>
              <pc:sldLayoutMk cId="1677978283" sldId="2147483721"/>
              <ac:picMk id="8" creationId="{875A1CFC-6E37-5C28-5DC4-B9556547A7BF}"/>
            </ac:picMkLst>
          </pc:picChg>
        </pc:sldLayoutChg>
        <pc:sldLayoutChg chg="modSp">
          <pc:chgData name="CIGMA GERAL2" userId="bc535dd99bb5c75b" providerId="LiveId" clId="{9F17C6EE-EBF9-4831-ADC5-27E1C497B0F2}" dt="2025-04-03T13:43:58.120" v="0"/>
          <pc:sldLayoutMkLst>
            <pc:docMk/>
            <pc:sldMasterMk cId="4134379571" sldId="2147483707"/>
            <pc:sldLayoutMk cId="3058696849" sldId="2147483722"/>
          </pc:sldLayoutMkLst>
          <pc:spChg chg="mod">
            <ac:chgData name="CIGMA GERAL2" userId="bc535dd99bb5c75b" providerId="LiveId" clId="{9F17C6EE-EBF9-4831-ADC5-27E1C497B0F2}" dt="2025-04-03T13:43:58.120" v="0"/>
            <ac:spMkLst>
              <pc:docMk/>
              <pc:sldMasterMk cId="4134379571" sldId="2147483707"/>
              <pc:sldLayoutMk cId="3058696849" sldId="2147483722"/>
              <ac:spMk id="2" creationId="{82E21FE1-F717-049E-55F7-62A297475F8B}"/>
            </ac:spMkLst>
          </pc:spChg>
        </pc:sldLayoutChg>
        <pc:sldLayoutChg chg="addSp modSp">
          <pc:chgData name="CIGMA GERAL2" userId="bc535dd99bb5c75b" providerId="LiveId" clId="{9F17C6EE-EBF9-4831-ADC5-27E1C497B0F2}" dt="2025-04-03T14:17:18.547" v="980"/>
          <pc:sldLayoutMkLst>
            <pc:docMk/>
            <pc:sldMasterMk cId="4134379571" sldId="2147483707"/>
            <pc:sldLayoutMk cId="2184281746" sldId="2147483724"/>
          </pc:sldLayoutMkLst>
        </pc:sldLayoutChg>
      </pc:sldMasterChg>
      <pc:sldMasterChg chg="new del mod addSldLayout delSldLayout">
        <pc:chgData name="CIGMA GERAL2" userId="bc535dd99bb5c75b" providerId="LiveId" clId="{9F17C6EE-EBF9-4831-ADC5-27E1C497B0F2}" dt="2025-04-03T14:17:16.743" v="979" actId="6938"/>
        <pc:sldMasterMkLst>
          <pc:docMk/>
          <pc:sldMasterMk cId="3084251308" sldId="2147483724"/>
        </pc:sldMasterMkLst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4204823613" sldId="2147483725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1886158511" sldId="2147483726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3220637965" sldId="2147483727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3815729560" sldId="2147483728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1111095929" sldId="2147483729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1659586498" sldId="2147483730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1900248938" sldId="2147483731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119000540" sldId="2147483732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1184770014" sldId="2147483733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3452151313" sldId="2147483734"/>
          </pc:sldLayoutMkLst>
        </pc:sldLayoutChg>
        <pc:sldLayoutChg chg="new del replId">
          <pc:chgData name="CIGMA GERAL2" userId="bc535dd99bb5c75b" providerId="LiveId" clId="{9F17C6EE-EBF9-4831-ADC5-27E1C497B0F2}" dt="2025-04-03T14:17:16.743" v="979" actId="6938"/>
          <pc:sldLayoutMkLst>
            <pc:docMk/>
            <pc:sldMasterMk cId="3084251308" sldId="2147483724"/>
            <pc:sldLayoutMk cId="1647096478" sldId="2147483735"/>
          </pc:sldLayoutMkLst>
        </pc:sldLayoutChg>
      </pc:sldMasterChg>
    </pc:docChg>
  </pc:docChgLst>
  <pc:docChgLst>
    <pc:chgData name="JS Agroambiental" userId="30a0db6a338b902a" providerId="LiveId" clId="{22CF272A-EA21-4645-BCC1-EBB73481FC89}"/>
    <pc:docChg chg="undo redo custSel modSld modMainMaster">
      <pc:chgData name="JS Agroambiental" userId="30a0db6a338b902a" providerId="LiveId" clId="{22CF272A-EA21-4645-BCC1-EBB73481FC89}" dt="2024-12-19T12:24:12.033" v="250" actId="20577"/>
      <pc:docMkLst>
        <pc:docMk/>
      </pc:docMkLst>
      <pc:sldChg chg="addSp delSp modSp mod">
        <pc:chgData name="JS Agroambiental" userId="30a0db6a338b902a" providerId="LiveId" clId="{22CF272A-EA21-4645-BCC1-EBB73481FC89}" dt="2024-12-19T11:52:06.506" v="102" actId="20577"/>
        <pc:sldMkLst>
          <pc:docMk/>
          <pc:sldMk cId="2078110307" sldId="349"/>
        </pc:sldMkLst>
      </pc:sldChg>
    </pc:docChg>
  </pc:docChgLst>
  <pc:docChgLst>
    <pc:chgData name="JS Agroambiental" userId="30a0db6a338b902a" providerId="LiveId" clId="{A0C8C368-E41C-440B-8168-021D38547323}"/>
    <pc:docChg chg="undo custSel addSld delSld modSld modMainMaster">
      <pc:chgData name="JS Agroambiental" userId="30a0db6a338b902a" providerId="LiveId" clId="{A0C8C368-E41C-440B-8168-021D38547323}" dt="2024-10-04T00:52:19.944" v="83" actId="20577"/>
      <pc:docMkLst>
        <pc:docMk/>
      </pc:docMkLst>
      <pc:sldChg chg="del">
        <pc:chgData name="JS Agroambiental" userId="30a0db6a338b902a" providerId="LiveId" clId="{A0C8C368-E41C-440B-8168-021D38547323}" dt="2024-10-04T00:51:15.208" v="56" actId="47"/>
        <pc:sldMkLst>
          <pc:docMk/>
          <pc:sldMk cId="2370187805" sldId="300"/>
        </pc:sldMkLst>
      </pc:sldChg>
      <pc:sldChg chg="del">
        <pc:chgData name="JS Agroambiental" userId="30a0db6a338b902a" providerId="LiveId" clId="{A0C8C368-E41C-440B-8168-021D38547323}" dt="2024-10-04T00:51:15.630" v="57" actId="47"/>
        <pc:sldMkLst>
          <pc:docMk/>
          <pc:sldMk cId="1951264750" sldId="301"/>
        </pc:sldMkLst>
      </pc:sldChg>
      <pc:sldChg chg="del">
        <pc:chgData name="JS Agroambiental" userId="30a0db6a338b902a" providerId="LiveId" clId="{A0C8C368-E41C-440B-8168-021D38547323}" dt="2024-10-04T00:46:57.649" v="0" actId="47"/>
        <pc:sldMkLst>
          <pc:docMk/>
          <pc:sldMk cId="1327845914" sldId="302"/>
        </pc:sldMkLst>
      </pc:sldChg>
      <pc:sldChg chg="del">
        <pc:chgData name="JS Agroambiental" userId="30a0db6a338b902a" providerId="LiveId" clId="{A0C8C368-E41C-440B-8168-021D38547323}" dt="2024-10-04T00:51:16.087" v="58" actId="47"/>
        <pc:sldMkLst>
          <pc:docMk/>
          <pc:sldMk cId="204021244" sldId="303"/>
        </pc:sldMkLst>
      </pc:sldChg>
      <pc:sldChg chg="add del">
        <pc:chgData name="JS Agroambiental" userId="30a0db6a338b902a" providerId="LiveId" clId="{A0C8C368-E41C-440B-8168-021D38547323}" dt="2024-10-04T00:51:54.530" v="65" actId="47"/>
        <pc:sldMkLst>
          <pc:docMk/>
          <pc:sldMk cId="1176375738" sldId="304"/>
        </pc:sldMkLst>
      </pc:sldChg>
      <pc:sldChg chg="new del">
        <pc:chgData name="JS Agroambiental" userId="30a0db6a338b902a" providerId="LiveId" clId="{A0C8C368-E41C-440B-8168-021D38547323}" dt="2024-10-04T00:49:36.609" v="29" actId="47"/>
        <pc:sldMkLst>
          <pc:docMk/>
          <pc:sldMk cId="3061250020" sldId="305"/>
        </pc:sldMkLst>
      </pc:sldChg>
      <pc:sldChg chg="new">
        <pc:chgData name="JS Agroambiental" userId="30a0db6a338b902a" providerId="LiveId" clId="{A0C8C368-E41C-440B-8168-021D38547323}" dt="2024-10-04T00:51:07.019" v="52" actId="680"/>
        <pc:sldMkLst>
          <pc:docMk/>
          <pc:sldMk cId="3793213678" sldId="305"/>
        </pc:sldMkLst>
      </pc:sldChg>
      <pc:sldChg chg="new del">
        <pc:chgData name="JS Agroambiental" userId="30a0db6a338b902a" providerId="LiveId" clId="{A0C8C368-E41C-440B-8168-021D38547323}" dt="2024-10-04T00:49:37.151" v="30" actId="47"/>
        <pc:sldMkLst>
          <pc:docMk/>
          <pc:sldMk cId="25829534" sldId="306"/>
        </pc:sldMkLst>
      </pc:sldChg>
      <pc:sldChg chg="new">
        <pc:chgData name="JS Agroambiental" userId="30a0db6a338b902a" providerId="LiveId" clId="{A0C8C368-E41C-440B-8168-021D38547323}" dt="2024-10-04T00:51:08.466" v="53" actId="680"/>
        <pc:sldMkLst>
          <pc:docMk/>
          <pc:sldMk cId="457395556" sldId="306"/>
        </pc:sldMkLst>
      </pc:sldChg>
      <pc:sldChg chg="modSp new mod">
        <pc:chgData name="JS Agroambiental" userId="30a0db6a338b902a" providerId="LiveId" clId="{A0C8C368-E41C-440B-8168-021D38547323}" dt="2024-10-04T00:52:07.281" v="80" actId="20577"/>
        <pc:sldMkLst>
          <pc:docMk/>
          <pc:sldMk cId="4043523880" sldId="307"/>
        </pc:sldMkLst>
      </pc:sldChg>
      <pc:sldChg chg="modSp new mod">
        <pc:chgData name="JS Agroambiental" userId="30a0db6a338b902a" providerId="LiveId" clId="{A0C8C368-E41C-440B-8168-021D38547323}" dt="2024-10-04T00:52:19.944" v="83" actId="20577"/>
        <pc:sldMkLst>
          <pc:docMk/>
          <pc:sldMk cId="270956268" sldId="308"/>
        </pc:sldMkLst>
      </pc:sldChg>
      <pc:sldMasterChg chg="modSldLayout">
        <pc:chgData name="JS Agroambiental" userId="30a0db6a338b902a" providerId="LiveId" clId="{A0C8C368-E41C-440B-8168-021D38547323}" dt="2024-10-04T00:50:57.189" v="51" actId="207"/>
        <pc:sldMasterMkLst>
          <pc:docMk/>
          <pc:sldMasterMk cId="3443540969" sldId="2147483690"/>
        </pc:sldMasterMkLst>
        <pc:sldLayoutChg chg="addSp delSp modSp mod">
          <pc:chgData name="JS Agroambiental" userId="30a0db6a338b902a" providerId="LiveId" clId="{A0C8C368-E41C-440B-8168-021D38547323}" dt="2024-10-04T00:50:32.683" v="48"/>
          <pc:sldLayoutMkLst>
            <pc:docMk/>
            <pc:sldMasterMk cId="3443540969" sldId="2147483690"/>
            <pc:sldLayoutMk cId="3110521109" sldId="2147483691"/>
          </pc:sldLayoutMkLst>
        </pc:sldLayoutChg>
        <pc:sldLayoutChg chg="addSp delSp modSp mod">
          <pc:chgData name="JS Agroambiental" userId="30a0db6a338b902a" providerId="LiveId" clId="{A0C8C368-E41C-440B-8168-021D38547323}" dt="2024-10-04T00:48:10.842" v="17" actId="167"/>
          <pc:sldLayoutMkLst>
            <pc:docMk/>
            <pc:sldMasterMk cId="3443540969" sldId="2147483690"/>
            <pc:sldLayoutMk cId="1679980281" sldId="2147483702"/>
          </pc:sldLayoutMkLst>
        </pc:sldLayoutChg>
        <pc:sldLayoutChg chg="addSp delSp modSp mod">
          <pc:chgData name="JS Agroambiental" userId="30a0db6a338b902a" providerId="LiveId" clId="{A0C8C368-E41C-440B-8168-021D38547323}" dt="2024-10-04T00:47:35.383" v="12" actId="167"/>
          <pc:sldLayoutMkLst>
            <pc:docMk/>
            <pc:sldMasterMk cId="3443540969" sldId="2147483690"/>
            <pc:sldLayoutMk cId="1628115500" sldId="2147483703"/>
          </pc:sldLayoutMkLst>
        </pc:sldLayoutChg>
        <pc:sldLayoutChg chg="addSp delSp modSp mod">
          <pc:chgData name="JS Agroambiental" userId="30a0db6a338b902a" providerId="LiveId" clId="{A0C8C368-E41C-440B-8168-021D38547323}" dt="2024-10-04T00:50:57.189" v="51" actId="207"/>
          <pc:sldLayoutMkLst>
            <pc:docMk/>
            <pc:sldMasterMk cId="3443540969" sldId="2147483690"/>
            <pc:sldLayoutMk cId="1363031348" sldId="2147483706"/>
          </pc:sldLayoutMkLst>
        </pc:sldLayoutChg>
      </pc:sldMasterChg>
    </pc:docChg>
  </pc:docChgLst>
  <pc:docChgLst>
    <pc:chgData name="CIGMA GERAL2" userId="bc535dd99bb5c75b" providerId="LiveId" clId="{674DAFA4-9363-4628-84E6-635944A785CF}"/>
    <pc:docChg chg="modSld">
      <pc:chgData name="CIGMA GERAL2" userId="bc535dd99bb5c75b" providerId="LiveId" clId="{674DAFA4-9363-4628-84E6-635944A785CF}" dt="2025-04-11T17:09:23.372" v="0"/>
      <pc:docMkLst>
        <pc:docMk/>
      </pc:docMkLst>
      <pc:sldChg chg="modSp mod">
        <pc:chgData name="CIGMA GERAL2" userId="bc535dd99bb5c75b" providerId="LiveId" clId="{674DAFA4-9363-4628-84E6-635944A785CF}" dt="2025-04-11T17:09:23.372" v="0"/>
        <pc:sldMkLst>
          <pc:docMk/>
          <pc:sldMk cId="4043855127" sldId="360"/>
        </pc:sldMkLst>
        <pc:spChg chg="mod">
          <ac:chgData name="CIGMA GERAL2" userId="bc535dd99bb5c75b" providerId="LiveId" clId="{674DAFA4-9363-4628-84E6-635944A785CF}" dt="2025-04-11T17:09:23.372" v="0"/>
          <ac:spMkLst>
            <pc:docMk/>
            <pc:sldMk cId="4043855127" sldId="360"/>
            <ac:spMk id="27" creationId="{D271CBB2-E43F-D3E5-269D-16D77836DBF9}"/>
          </ac:spMkLst>
        </pc:spChg>
      </pc:sldChg>
    </pc:docChg>
  </pc:docChgLst>
  <pc:docChgLst>
    <pc:chgData name="JS Agroambiental" userId="30a0db6a338b902a" providerId="LiveId" clId="{5FA1827E-D8B9-404F-BD8D-D0DB8C795C16}"/>
    <pc:docChg chg="undo custSel modSld modMainMaster">
      <pc:chgData name="JS Agroambiental" userId="30a0db6a338b902a" providerId="LiveId" clId="{5FA1827E-D8B9-404F-BD8D-D0DB8C795C16}" dt="2025-01-03T14:16:23.284" v="243" actId="255"/>
      <pc:docMkLst>
        <pc:docMk/>
      </pc:docMkLst>
      <pc:sldChg chg="modSp mod">
        <pc:chgData name="JS Agroambiental" userId="30a0db6a338b902a" providerId="LiveId" clId="{5FA1827E-D8B9-404F-BD8D-D0DB8C795C16}" dt="2025-01-03T14:16:23.284" v="243" actId="255"/>
        <pc:sldMkLst>
          <pc:docMk/>
          <pc:sldMk cId="2111248485" sldId="330"/>
        </pc:sldMkLst>
      </pc:sldChg>
      <pc:sldChg chg="addSp delSp modSp mod">
        <pc:chgData name="JS Agroambiental" userId="30a0db6a338b902a" providerId="LiveId" clId="{5FA1827E-D8B9-404F-BD8D-D0DB8C795C16}" dt="2025-01-02T11:46:14.601" v="35"/>
        <pc:sldMkLst>
          <pc:docMk/>
          <pc:sldMk cId="1370606882" sldId="331"/>
        </pc:sldMkLst>
      </pc:sldChg>
      <pc:sldChg chg="addSp delSp modSp mod">
        <pc:chgData name="JS Agroambiental" userId="30a0db6a338b902a" providerId="LiveId" clId="{5FA1827E-D8B9-404F-BD8D-D0DB8C795C16}" dt="2025-01-02T11:59:51.933" v="121" actId="14100"/>
        <pc:sldMkLst>
          <pc:docMk/>
          <pc:sldMk cId="4104181481" sldId="332"/>
        </pc:sldMkLst>
      </pc:sldChg>
      <pc:sldChg chg="addSp delSp modSp mod">
        <pc:chgData name="JS Agroambiental" userId="30a0db6a338b902a" providerId="LiveId" clId="{5FA1827E-D8B9-404F-BD8D-D0DB8C795C16}" dt="2025-01-02T12:11:06.756" v="188"/>
        <pc:sldMkLst>
          <pc:docMk/>
          <pc:sldMk cId="1503203240" sldId="336"/>
        </pc:sldMkLst>
      </pc:sldChg>
      <pc:sldChg chg="addSp delSp modSp mod">
        <pc:chgData name="JS Agroambiental" userId="30a0db6a338b902a" providerId="LiveId" clId="{5FA1827E-D8B9-404F-BD8D-D0DB8C795C16}" dt="2025-01-02T12:10:42.702" v="179"/>
        <pc:sldMkLst>
          <pc:docMk/>
          <pc:sldMk cId="3527018254" sldId="341"/>
        </pc:sldMkLst>
      </pc:sldChg>
      <pc:sldChg chg="addSp delSp modSp mod">
        <pc:chgData name="JS Agroambiental" userId="30a0db6a338b902a" providerId="LiveId" clId="{5FA1827E-D8B9-404F-BD8D-D0DB8C795C16}" dt="2025-01-02T12:04:23.072" v="158" actId="478"/>
        <pc:sldMkLst>
          <pc:docMk/>
          <pc:sldMk cId="3147136800" sldId="342"/>
        </pc:sldMkLst>
      </pc:sldChg>
      <pc:sldChg chg="modSp mod">
        <pc:chgData name="JS Agroambiental" userId="30a0db6a338b902a" providerId="LiveId" clId="{5FA1827E-D8B9-404F-BD8D-D0DB8C795C16}" dt="2025-01-02T12:18:58.515" v="223" actId="20577"/>
        <pc:sldMkLst>
          <pc:docMk/>
          <pc:sldMk cId="1754129586" sldId="348"/>
        </pc:sldMkLst>
      </pc:sldChg>
      <pc:sldChg chg="addSp delSp modSp mod">
        <pc:chgData name="JS Agroambiental" userId="30a0db6a338b902a" providerId="LiveId" clId="{5FA1827E-D8B9-404F-BD8D-D0DB8C795C16}" dt="2025-01-02T11:54:29.106" v="52" actId="20577"/>
        <pc:sldMkLst>
          <pc:docMk/>
          <pc:sldMk cId="2078110307" sldId="349"/>
        </pc:sldMkLst>
      </pc:sldChg>
      <pc:sldMasterChg chg="modSldLayout">
        <pc:chgData name="JS Agroambiental" userId="30a0db6a338b902a" providerId="LiveId" clId="{5FA1827E-D8B9-404F-BD8D-D0DB8C795C16}" dt="2025-01-02T11:38:21.536" v="0"/>
        <pc:sldMasterMkLst>
          <pc:docMk/>
          <pc:sldMasterMk cId="4134379571" sldId="2147483707"/>
        </pc:sldMasterMkLst>
        <pc:sldLayoutChg chg="modSp">
          <pc:chgData name="JS Agroambiental" userId="30a0db6a338b902a" providerId="LiveId" clId="{5FA1827E-D8B9-404F-BD8D-D0DB8C795C16}" dt="2025-01-02T11:38:21.536" v="0"/>
          <pc:sldLayoutMkLst>
            <pc:docMk/>
            <pc:sldMasterMk cId="4134379571" sldId="2147483707"/>
            <pc:sldLayoutMk cId="3676160921" sldId="2147483720"/>
          </pc:sldLayoutMkLst>
        </pc:sldLayoutChg>
        <pc:sldLayoutChg chg="modSp">
          <pc:chgData name="JS Agroambiental" userId="30a0db6a338b902a" providerId="LiveId" clId="{5FA1827E-D8B9-404F-BD8D-D0DB8C795C16}" dt="2025-01-02T11:38:21.536" v="0"/>
          <pc:sldLayoutMkLst>
            <pc:docMk/>
            <pc:sldMasterMk cId="4134379571" sldId="2147483707"/>
            <pc:sldLayoutMk cId="1677978283" sldId="2147483721"/>
          </pc:sldLayoutMkLst>
        </pc:sldLayoutChg>
        <pc:sldLayoutChg chg="modSp">
          <pc:chgData name="JS Agroambiental" userId="30a0db6a338b902a" providerId="LiveId" clId="{5FA1827E-D8B9-404F-BD8D-D0DB8C795C16}" dt="2025-01-02T11:38:21.536" v="0"/>
          <pc:sldLayoutMkLst>
            <pc:docMk/>
            <pc:sldMasterMk cId="4134379571" sldId="2147483707"/>
            <pc:sldLayoutMk cId="3058696849" sldId="2147483722"/>
          </pc:sldLayoutMkLst>
        </pc:sldLayoutChg>
      </pc:sldMasterChg>
    </pc:docChg>
  </pc:docChgLst>
  <pc:docChgLst>
    <pc:chgData name="CIGMA GERAL2" userId="bc535dd99bb5c75b" providerId="LiveId" clId="{7F650D58-310E-4BBF-99EE-945ABE0FD745}"/>
    <pc:docChg chg="undo custSel addSld delSld modSld">
      <pc:chgData name="CIGMA GERAL2" userId="bc535dd99bb5c75b" providerId="LiveId" clId="{7F650D58-310E-4BBF-99EE-945ABE0FD745}" dt="2025-04-03T14:18:08.134" v="619" actId="20577"/>
      <pc:docMkLst>
        <pc:docMk/>
      </pc:docMkLst>
      <pc:sldChg chg="addSp delSp modSp add del mod">
        <pc:chgData name="CIGMA GERAL2" userId="bc535dd99bb5c75b" providerId="LiveId" clId="{7F650D58-310E-4BBF-99EE-945ABE0FD745}" dt="2025-04-03T13:33:56.648" v="288" actId="47"/>
        <pc:sldMkLst>
          <pc:docMk/>
          <pc:sldMk cId="2111248485" sldId="330"/>
        </pc:sldMkLst>
      </pc:sldChg>
      <pc:sldChg chg="addSp delSp modSp mod">
        <pc:chgData name="CIGMA GERAL2" userId="bc535dd99bb5c75b" providerId="LiveId" clId="{7F650D58-310E-4BBF-99EE-945ABE0FD745}" dt="2025-04-03T14:16:21.502" v="609" actId="20577"/>
        <pc:sldMkLst>
          <pc:docMk/>
          <pc:sldMk cId="2954560003" sldId="353"/>
        </pc:sldMkLst>
        <pc:spChg chg="mod">
          <ac:chgData name="CIGMA GERAL2" userId="bc535dd99bb5c75b" providerId="LiveId" clId="{7F650D58-310E-4BBF-99EE-945ABE0FD745}" dt="2025-04-03T14:16:21.502" v="609" actId="20577"/>
          <ac:spMkLst>
            <pc:docMk/>
            <pc:sldMk cId="2954560003" sldId="353"/>
            <ac:spMk id="30" creationId="{3A63AB78-5DF9-3AD3-8C77-11BA557DE5DC}"/>
          </ac:spMkLst>
        </pc:spChg>
      </pc:sldChg>
      <pc:sldChg chg="addSp delSp modSp mod">
        <pc:chgData name="CIGMA GERAL2" userId="bc535dd99bb5c75b" providerId="LiveId" clId="{7F650D58-310E-4BBF-99EE-945ABE0FD745}" dt="2025-04-03T11:36:11.918" v="14"/>
        <pc:sldMkLst>
          <pc:docMk/>
          <pc:sldMk cId="1007204161" sldId="358"/>
        </pc:sldMkLst>
      </pc:sldChg>
      <pc:sldChg chg="addSp delSp modSp mod">
        <pc:chgData name="CIGMA GERAL2" userId="bc535dd99bb5c75b" providerId="LiveId" clId="{7F650D58-310E-4BBF-99EE-945ABE0FD745}" dt="2025-04-03T13:53:38.735" v="386"/>
        <pc:sldMkLst>
          <pc:docMk/>
          <pc:sldMk cId="2745288729" sldId="359"/>
        </pc:sldMkLst>
      </pc:sldChg>
      <pc:sldChg chg="addSp delSp modSp mod">
        <pc:chgData name="CIGMA GERAL2" userId="bc535dd99bb5c75b" providerId="LiveId" clId="{7F650D58-310E-4BBF-99EE-945ABE0FD745}" dt="2025-04-03T13:16:27.192" v="286" actId="6549"/>
        <pc:sldMkLst>
          <pc:docMk/>
          <pc:sldMk cId="4043855127" sldId="360"/>
        </pc:sldMkLst>
      </pc:sldChg>
      <pc:sldChg chg="addSp delSp modSp mod">
        <pc:chgData name="CIGMA GERAL2" userId="bc535dd99bb5c75b" providerId="LiveId" clId="{7F650D58-310E-4BBF-99EE-945ABE0FD745}" dt="2025-04-03T12:09:51.831" v="107" actId="20577"/>
        <pc:sldMkLst>
          <pc:docMk/>
          <pc:sldMk cId="2175074417" sldId="361"/>
        </pc:sldMkLst>
      </pc:sldChg>
      <pc:sldChg chg="addSp delSp modSp mod">
        <pc:chgData name="CIGMA GERAL2" userId="bc535dd99bb5c75b" providerId="LiveId" clId="{7F650D58-310E-4BBF-99EE-945ABE0FD745}" dt="2025-04-03T12:09:00.929" v="104" actId="20577"/>
        <pc:sldMkLst>
          <pc:docMk/>
          <pc:sldMk cId="1443498764" sldId="362"/>
        </pc:sldMkLst>
      </pc:sldChg>
      <pc:sldChg chg="addSp delSp modSp mod">
        <pc:chgData name="CIGMA GERAL2" userId="bc535dd99bb5c75b" providerId="LiveId" clId="{7F650D58-310E-4BBF-99EE-945ABE0FD745}" dt="2025-04-03T14:18:08.134" v="619" actId="20577"/>
        <pc:sldMkLst>
          <pc:docMk/>
          <pc:sldMk cId="1603681809" sldId="363"/>
        </pc:sldMkLst>
        <pc:spChg chg="mod">
          <ac:chgData name="CIGMA GERAL2" userId="bc535dd99bb5c75b" providerId="LiveId" clId="{7F650D58-310E-4BBF-99EE-945ABE0FD745}" dt="2025-04-03T13:34:54.269" v="293" actId="20577"/>
          <ac:spMkLst>
            <pc:docMk/>
            <pc:sldMk cId="1603681809" sldId="363"/>
            <ac:spMk id="6" creationId="{A5916C6A-9701-0F55-0306-2FE86CBC87BA}"/>
          </ac:spMkLst>
        </pc:spChg>
        <pc:spChg chg="mod">
          <ac:chgData name="CIGMA GERAL2" userId="bc535dd99bb5c75b" providerId="LiveId" clId="{7F650D58-310E-4BBF-99EE-945ABE0FD745}" dt="2025-04-03T13:34:36.573" v="291" actId="20577"/>
          <ac:spMkLst>
            <pc:docMk/>
            <pc:sldMk cId="1603681809" sldId="363"/>
            <ac:spMk id="29" creationId="{A04B50F6-224E-7642-E62C-D3E0CC491697}"/>
          </ac:spMkLst>
        </pc:spChg>
        <pc:spChg chg="mod">
          <ac:chgData name="CIGMA GERAL2" userId="bc535dd99bb5c75b" providerId="LiveId" clId="{7F650D58-310E-4BBF-99EE-945ABE0FD745}" dt="2025-04-03T13:45:30.855" v="326" actId="20577"/>
          <ac:spMkLst>
            <pc:docMk/>
            <pc:sldMk cId="1603681809" sldId="363"/>
            <ac:spMk id="33" creationId="{2F69B408-D3C7-0358-48D7-CA64FB5FFA7B}"/>
          </ac:spMkLst>
        </pc:spChg>
        <pc:spChg chg="mod">
          <ac:chgData name="CIGMA GERAL2" userId="bc535dd99bb5c75b" providerId="LiveId" clId="{7F650D58-310E-4BBF-99EE-945ABE0FD745}" dt="2025-04-03T14:18:08.134" v="619" actId="20577"/>
          <ac:spMkLst>
            <pc:docMk/>
            <pc:sldMk cId="1603681809" sldId="363"/>
            <ac:spMk id="35" creationId="{5A46A34B-85CE-5A6F-5BC9-967817A81C24}"/>
          </ac:spMkLst>
        </pc:spChg>
        <pc:spChg chg="mod">
          <ac:chgData name="CIGMA GERAL2" userId="bc535dd99bb5c75b" providerId="LiveId" clId="{7F650D58-310E-4BBF-99EE-945ABE0FD745}" dt="2025-04-03T13:46:28.103" v="361" actId="20577"/>
          <ac:spMkLst>
            <pc:docMk/>
            <pc:sldMk cId="1603681809" sldId="363"/>
            <ac:spMk id="47" creationId="{1ED2F304-6A21-CAEE-04DC-9E358AC149A7}"/>
          </ac:spMkLst>
        </pc:spChg>
      </pc:sldChg>
      <pc:sldChg chg="addSp delSp modSp new mod">
        <pc:chgData name="CIGMA GERAL2" userId="bc535dd99bb5c75b" providerId="LiveId" clId="{7F650D58-310E-4BBF-99EE-945ABE0FD745}" dt="2025-04-03T14:05:24.579" v="575"/>
        <pc:sldMkLst>
          <pc:docMk/>
          <pc:sldMk cId="1215177998" sldId="364"/>
        </pc:sldMkLst>
        <pc:spChg chg="add mod">
          <ac:chgData name="CIGMA GERAL2" userId="bc535dd99bb5c75b" providerId="LiveId" clId="{7F650D58-310E-4BBF-99EE-945ABE0FD745}" dt="2025-04-03T13:11:41.253" v="158"/>
          <ac:spMkLst>
            <pc:docMk/>
            <pc:sldMk cId="1215177998" sldId="364"/>
            <ac:spMk id="12" creationId="{903E6B63-BD87-8DD3-830F-685984347988}"/>
          </ac:spMkLst>
        </pc:spChg>
        <pc:spChg chg="add mod">
          <ac:chgData name="CIGMA GERAL2" userId="bc535dd99bb5c75b" providerId="LiveId" clId="{7F650D58-310E-4BBF-99EE-945ABE0FD745}" dt="2025-04-03T13:11:41.253" v="158"/>
          <ac:spMkLst>
            <pc:docMk/>
            <pc:sldMk cId="1215177998" sldId="364"/>
            <ac:spMk id="13" creationId="{6F46C4C1-D5D9-15B7-8E49-DB400388C819}"/>
          </ac:spMkLst>
        </pc:spChg>
      </pc:sldChg>
      <pc:sldChg chg="addSp delSp modSp add mod">
        <pc:chgData name="CIGMA GERAL2" userId="bc535dd99bb5c75b" providerId="LiveId" clId="{7F650D58-310E-4BBF-99EE-945ABE0FD745}" dt="2025-04-03T13:15:41.202" v="266" actId="478"/>
        <pc:sldMkLst>
          <pc:docMk/>
          <pc:sldMk cId="295738350" sldId="365"/>
        </pc:sldMkLst>
      </pc:sldChg>
      <pc:sldChg chg="modSp add mod">
        <pc:chgData name="CIGMA GERAL2" userId="bc535dd99bb5c75b" providerId="LiveId" clId="{7F650D58-310E-4BBF-99EE-945ABE0FD745}" dt="2025-04-03T13:38:48.237" v="306" actId="6549"/>
        <pc:sldMkLst>
          <pc:docMk/>
          <pc:sldMk cId="1502700849" sldId="366"/>
        </pc:sldMkLst>
      </pc:sldChg>
      <pc:sldChg chg="addSp delSp modSp mod">
        <pc:chgData name="CIGMA GERAL2" userId="bc535dd99bb5c75b" providerId="LiveId" clId="{7F650D58-310E-4BBF-99EE-945ABE0FD745}" dt="2025-04-03T14:07:24.035" v="590"/>
        <pc:sldMkLst>
          <pc:docMk/>
          <pc:sldMk cId="296300638" sldId="367"/>
        </pc:sldMkLst>
        <pc:spChg chg="mod">
          <ac:chgData name="CIGMA GERAL2" userId="bc535dd99bb5c75b" providerId="LiveId" clId="{7F650D58-310E-4BBF-99EE-945ABE0FD745}" dt="2025-04-03T14:06:52.851" v="583" actId="108"/>
          <ac:spMkLst>
            <pc:docMk/>
            <pc:sldMk cId="296300638" sldId="367"/>
            <ac:spMk id="13" creationId="{2DCF478F-DD8E-0E1F-BF44-1D792AC73491}"/>
          </ac:spMkLst>
        </pc:spChg>
        <pc:spChg chg="add mod">
          <ac:chgData name="CIGMA GERAL2" userId="bc535dd99bb5c75b" providerId="LiveId" clId="{7F650D58-310E-4BBF-99EE-945ABE0FD745}" dt="2025-04-03T14:07:24.035" v="590"/>
          <ac:spMkLst>
            <pc:docMk/>
            <pc:sldMk cId="296300638" sldId="367"/>
            <ac:spMk id="22" creationId="{C7B06139-F5A9-80F6-207A-56FB4B653E86}"/>
          </ac:spMkLst>
        </pc:spChg>
      </pc:sldChg>
      <pc:sldChg chg="addSp delSp modSp mod">
        <pc:chgData name="CIGMA GERAL2" userId="bc535dd99bb5c75b" providerId="LiveId" clId="{7F650D58-310E-4BBF-99EE-945ABE0FD745}" dt="2025-04-03T14:17:01.023" v="613" actId="207"/>
        <pc:sldMkLst>
          <pc:docMk/>
          <pc:sldMk cId="1068898484" sldId="368"/>
        </pc:sldMkLst>
        <pc:spChg chg="add mod">
          <ac:chgData name="CIGMA GERAL2" userId="bc535dd99bb5c75b" providerId="LiveId" clId="{7F650D58-310E-4BBF-99EE-945ABE0FD745}" dt="2025-04-03T14:07:49.717" v="597" actId="207"/>
          <ac:spMkLst>
            <pc:docMk/>
            <pc:sldMk cId="1068898484" sldId="368"/>
            <ac:spMk id="18" creationId="{209A219C-FBB6-03A6-410D-24206105C4E3}"/>
          </ac:spMkLst>
        </pc:spChg>
        <pc:spChg chg="mod">
          <ac:chgData name="CIGMA GERAL2" userId="bc535dd99bb5c75b" providerId="LiveId" clId="{7F650D58-310E-4BBF-99EE-945ABE0FD745}" dt="2025-04-03T14:17:01.023" v="613" actId="207"/>
          <ac:spMkLst>
            <pc:docMk/>
            <pc:sldMk cId="1068898484" sldId="368"/>
            <ac:spMk id="22" creationId="{F7727C8C-FD95-3143-B8D6-B5C570671391}"/>
          </ac:spMkLst>
        </pc:spChg>
      </pc:sldChg>
    </pc:docChg>
  </pc:docChgLst>
  <pc:docChgLst>
    <pc:chgData name="JS Agroambiental" userId="30a0db6a338b902a" providerId="LiveId" clId="{9F05CDFD-00D9-45B6-B62E-A76C0E4900BE}"/>
    <pc:docChg chg="undo redo custSel modSld modMainMaster">
      <pc:chgData name="JS Agroambiental" userId="30a0db6a338b902a" providerId="LiveId" clId="{9F05CDFD-00D9-45B6-B62E-A76C0E4900BE}" dt="2024-12-12T12:22:04.495" v="244" actId="20577"/>
      <pc:docMkLst>
        <pc:docMk/>
      </pc:docMkLst>
      <pc:sldChg chg="modSp">
        <pc:chgData name="JS Agroambiental" userId="30a0db6a338b902a" providerId="LiveId" clId="{9F05CDFD-00D9-45B6-B62E-A76C0E4900BE}" dt="2024-12-12T11:41:18.906" v="10"/>
        <pc:sldMkLst>
          <pc:docMk/>
          <pc:sldMk cId="1435792375" sldId="337"/>
        </pc:sldMkLst>
      </pc:sldChg>
      <pc:sldChg chg="modSp">
        <pc:chgData name="JS Agroambiental" userId="30a0db6a338b902a" providerId="LiveId" clId="{9F05CDFD-00D9-45B6-B62E-A76C0E4900BE}" dt="2024-12-12T11:41:18.906" v="10"/>
        <pc:sldMkLst>
          <pc:docMk/>
          <pc:sldMk cId="4125364334" sldId="338"/>
        </pc:sldMkLst>
      </pc:sldChg>
      <pc:sldChg chg="modSp">
        <pc:chgData name="JS Agroambiental" userId="30a0db6a338b902a" providerId="LiveId" clId="{9F05CDFD-00D9-45B6-B62E-A76C0E4900BE}" dt="2024-12-12T11:41:18.906" v="10"/>
        <pc:sldMkLst>
          <pc:docMk/>
          <pc:sldMk cId="198381608" sldId="339"/>
        </pc:sldMkLst>
      </pc:sldChg>
      <pc:sldChg chg="addSp delSp modSp mod">
        <pc:chgData name="JS Agroambiental" userId="30a0db6a338b902a" providerId="LiveId" clId="{9F05CDFD-00D9-45B6-B62E-A76C0E4900BE}" dt="2024-12-12T12:07:25.473" v="206"/>
        <pc:sldMkLst>
          <pc:docMk/>
          <pc:sldMk cId="3527018254" sldId="341"/>
        </pc:sldMkLst>
      </pc:sldChg>
      <pc:sldChg chg="addSp delSp modSp mod">
        <pc:chgData name="JS Agroambiental" userId="30a0db6a338b902a" providerId="LiveId" clId="{9F05CDFD-00D9-45B6-B62E-A76C0E4900BE}" dt="2024-12-12T12:03:19.461" v="196"/>
        <pc:sldMkLst>
          <pc:docMk/>
          <pc:sldMk cId="3147136800" sldId="342"/>
        </pc:sldMkLst>
      </pc:sldChg>
      <pc:sldChg chg="modSp mod">
        <pc:chgData name="JS Agroambiental" userId="30a0db6a338b902a" providerId="LiveId" clId="{9F05CDFD-00D9-45B6-B62E-A76C0E4900BE}" dt="2024-12-12T12:22:04.495" v="244" actId="20577"/>
        <pc:sldMkLst>
          <pc:docMk/>
          <pc:sldMk cId="1754129586" sldId="348"/>
        </pc:sldMkLst>
      </pc:sldChg>
      <pc:sldChg chg="addSp delSp modSp mod">
        <pc:chgData name="JS Agroambiental" userId="30a0db6a338b902a" providerId="LiveId" clId="{9F05CDFD-00D9-45B6-B62E-A76C0E4900BE}" dt="2024-12-12T11:54:40.446" v="112" actId="20577"/>
        <pc:sldMkLst>
          <pc:docMk/>
          <pc:sldMk cId="2078110307" sldId="349"/>
        </pc:sldMkLst>
      </pc:sldChg>
      <pc:sldMasterChg chg="modSldLayout">
        <pc:chgData name="JS Agroambiental" userId="30a0db6a338b902a" providerId="LiveId" clId="{9F05CDFD-00D9-45B6-B62E-A76C0E4900BE}" dt="2024-12-12T11:41:02.677" v="9" actId="20577"/>
        <pc:sldMasterMkLst>
          <pc:docMk/>
          <pc:sldMasterMk cId="4134379571" sldId="2147483707"/>
        </pc:sldMasterMkLst>
        <pc:sldLayoutChg chg="modSp mod">
          <pc:chgData name="JS Agroambiental" userId="30a0db6a338b902a" providerId="LiveId" clId="{9F05CDFD-00D9-45B6-B62E-A76C0E4900BE}" dt="2024-12-12T11:39:53.827" v="1" actId="20577"/>
          <pc:sldLayoutMkLst>
            <pc:docMk/>
            <pc:sldMasterMk cId="4134379571" sldId="2147483707"/>
            <pc:sldLayoutMk cId="3676160921" sldId="2147483720"/>
          </pc:sldLayoutMkLst>
        </pc:sldLayoutChg>
        <pc:sldLayoutChg chg="modSp mod">
          <pc:chgData name="JS Agroambiental" userId="30a0db6a338b902a" providerId="LiveId" clId="{9F05CDFD-00D9-45B6-B62E-A76C0E4900BE}" dt="2024-12-12T11:39:57.074" v="3" actId="20577"/>
          <pc:sldLayoutMkLst>
            <pc:docMk/>
            <pc:sldMasterMk cId="4134379571" sldId="2147483707"/>
            <pc:sldLayoutMk cId="1677978283" sldId="2147483721"/>
          </pc:sldLayoutMkLst>
        </pc:sldLayoutChg>
        <pc:sldLayoutChg chg="modSp mod">
          <pc:chgData name="JS Agroambiental" userId="30a0db6a338b902a" providerId="LiveId" clId="{9F05CDFD-00D9-45B6-B62E-A76C0E4900BE}" dt="2024-12-12T11:41:02.677" v="9" actId="20577"/>
          <pc:sldLayoutMkLst>
            <pc:docMk/>
            <pc:sldMasterMk cId="4134379571" sldId="2147483707"/>
            <pc:sldLayoutMk cId="3058696849" sldId="2147483722"/>
          </pc:sldLayoutMkLst>
        </pc:sldLayoutChg>
      </pc:sldMasterChg>
    </pc:docChg>
  </pc:docChgLst>
  <pc:docChgLst>
    <pc:chgData name="CIGMA GERAL2" userId="bc535dd99bb5c75b" providerId="LiveId" clId="{CB46DE57-E951-4C77-913F-8CA331E50CF3}"/>
    <pc:docChg chg="undo custSel delSld modSld modMainMaster">
      <pc:chgData name="CIGMA GERAL2" userId="bc535dd99bb5c75b" providerId="LiveId" clId="{CB46DE57-E951-4C77-913F-8CA331E50CF3}" dt="2025-04-23T12:13:29.794" v="350" actId="20577"/>
      <pc:docMkLst>
        <pc:docMk/>
      </pc:docMkLst>
      <pc:sldChg chg="addSp delSp modSp mod">
        <pc:chgData name="CIGMA GERAL2" userId="bc535dd99bb5c75b" providerId="LiveId" clId="{CB46DE57-E951-4C77-913F-8CA331E50CF3}" dt="2025-04-22T20:37:36.124" v="268" actId="6549"/>
        <pc:sldMkLst>
          <pc:docMk/>
          <pc:sldMk cId="2954560003" sldId="353"/>
        </pc:sldMkLst>
        <pc:spChg chg="mod">
          <ac:chgData name="CIGMA GERAL2" userId="bc535dd99bb5c75b" providerId="LiveId" clId="{CB46DE57-E951-4C77-913F-8CA331E50CF3}" dt="2025-04-22T20:28:15.025" v="186"/>
          <ac:spMkLst>
            <pc:docMk/>
            <pc:sldMk cId="2954560003" sldId="353"/>
            <ac:spMk id="3" creationId="{0ADD956E-7111-6DB8-61A9-14E0BE5AB38A}"/>
          </ac:spMkLst>
        </pc:spChg>
        <pc:spChg chg="mod">
          <ac:chgData name="CIGMA GERAL2" userId="bc535dd99bb5c75b" providerId="LiveId" clId="{CB46DE57-E951-4C77-913F-8CA331E50CF3}" dt="2025-04-22T20:36:42.820" v="242" actId="1035"/>
          <ac:spMkLst>
            <pc:docMk/>
            <pc:sldMk cId="2954560003" sldId="353"/>
            <ac:spMk id="11" creationId="{98B5A9EE-521B-99AD-C22C-47A5F5322E86}"/>
          </ac:spMkLst>
        </pc:spChg>
        <pc:spChg chg="mod">
          <ac:chgData name="CIGMA GERAL2" userId="bc535dd99bb5c75b" providerId="LiveId" clId="{CB46DE57-E951-4C77-913F-8CA331E50CF3}" dt="2025-04-22T20:30:05.949" v="204" actId="20577"/>
          <ac:spMkLst>
            <pc:docMk/>
            <pc:sldMk cId="2954560003" sldId="353"/>
            <ac:spMk id="27" creationId="{7C642258-8F35-073E-006F-9C7B85610F90}"/>
          </ac:spMkLst>
        </pc:spChg>
        <pc:spChg chg="mod">
          <ac:chgData name="CIGMA GERAL2" userId="bc535dd99bb5c75b" providerId="LiveId" clId="{CB46DE57-E951-4C77-913F-8CA331E50CF3}" dt="2025-04-22T20:37:07.444" v="246" actId="20577"/>
          <ac:spMkLst>
            <pc:docMk/>
            <pc:sldMk cId="2954560003" sldId="353"/>
            <ac:spMk id="29" creationId="{794F9CE9-698D-0539-8CBB-71A3B7C2AF1B}"/>
          </ac:spMkLst>
        </pc:spChg>
        <pc:spChg chg="mod">
          <ac:chgData name="CIGMA GERAL2" userId="bc535dd99bb5c75b" providerId="LiveId" clId="{CB46DE57-E951-4C77-913F-8CA331E50CF3}" dt="2025-04-22T20:37:36.124" v="268" actId="6549"/>
          <ac:spMkLst>
            <pc:docMk/>
            <pc:sldMk cId="2954560003" sldId="353"/>
            <ac:spMk id="30" creationId="{3A63AB78-5DF9-3AD3-8C77-11BA557DE5DC}"/>
          </ac:spMkLst>
        </pc:spChg>
        <pc:spChg chg="mod">
          <ac:chgData name="CIGMA GERAL2" userId="bc535dd99bb5c75b" providerId="LiveId" clId="{CB46DE57-E951-4C77-913F-8CA331E50CF3}" dt="2025-04-22T20:36:42.820" v="242" actId="1035"/>
          <ac:spMkLst>
            <pc:docMk/>
            <pc:sldMk cId="2954560003" sldId="353"/>
            <ac:spMk id="32" creationId="{395596B2-B285-3B92-85C8-EF1B02493D8D}"/>
          </ac:spMkLst>
        </pc:spChg>
        <pc:spChg chg="mod">
          <ac:chgData name="CIGMA GERAL2" userId="bc535dd99bb5c75b" providerId="LiveId" clId="{CB46DE57-E951-4C77-913F-8CA331E50CF3}" dt="2025-04-22T20:36:42.820" v="242" actId="1035"/>
          <ac:spMkLst>
            <pc:docMk/>
            <pc:sldMk cId="2954560003" sldId="353"/>
            <ac:spMk id="33" creationId="{A776DFCE-7307-F240-7427-2B9590061795}"/>
          </ac:spMkLst>
        </pc:spChg>
        <pc:spChg chg="mod">
          <ac:chgData name="CIGMA GERAL2" userId="bc535dd99bb5c75b" providerId="LiveId" clId="{CB46DE57-E951-4C77-913F-8CA331E50CF3}" dt="2025-04-22T20:36:42.820" v="242" actId="1035"/>
          <ac:spMkLst>
            <pc:docMk/>
            <pc:sldMk cId="2954560003" sldId="353"/>
            <ac:spMk id="34" creationId="{A2DF2B77-CDB5-C2A6-88A8-43900CD9F9D8}"/>
          </ac:spMkLst>
        </pc:spChg>
        <pc:spChg chg="mod">
          <ac:chgData name="CIGMA GERAL2" userId="bc535dd99bb5c75b" providerId="LiveId" clId="{CB46DE57-E951-4C77-913F-8CA331E50CF3}" dt="2025-04-22T20:36:42.820" v="242" actId="1035"/>
          <ac:spMkLst>
            <pc:docMk/>
            <pc:sldMk cId="2954560003" sldId="353"/>
            <ac:spMk id="35" creationId="{ACEAA0CF-A1B8-72AF-72C1-8CBAC64EA993}"/>
          </ac:spMkLst>
        </pc:spChg>
        <pc:spChg chg="mod">
          <ac:chgData name="CIGMA GERAL2" userId="bc535dd99bb5c75b" providerId="LiveId" clId="{CB46DE57-E951-4C77-913F-8CA331E50CF3}" dt="2025-04-22T20:36:42.820" v="242" actId="1035"/>
          <ac:spMkLst>
            <pc:docMk/>
            <pc:sldMk cId="2954560003" sldId="353"/>
            <ac:spMk id="37" creationId="{66968FAF-E1F5-C455-76C9-06476C8DEB1D}"/>
          </ac:spMkLst>
        </pc:spChg>
      </pc:sldChg>
      <pc:sldChg chg="del">
        <pc:chgData name="CIGMA GERAL2" userId="bc535dd99bb5c75b" providerId="LiveId" clId="{CB46DE57-E951-4C77-913F-8CA331E50CF3}" dt="2025-04-22T19:51:06.125" v="0" actId="47"/>
        <pc:sldMkLst>
          <pc:docMk/>
          <pc:sldMk cId="1007204161" sldId="358"/>
        </pc:sldMkLst>
      </pc:sldChg>
      <pc:sldChg chg="addSp delSp modSp mod">
        <pc:chgData name="CIGMA GERAL2" userId="bc535dd99bb5c75b" providerId="LiveId" clId="{CB46DE57-E951-4C77-913F-8CA331E50CF3}" dt="2025-04-22T20:51:36.835" v="294" actId="20577"/>
        <pc:sldMkLst>
          <pc:docMk/>
          <pc:sldMk cId="2745288729" sldId="359"/>
        </pc:sldMkLst>
        <pc:spChg chg="mod">
          <ac:chgData name="CIGMA GERAL2" userId="bc535dd99bb5c75b" providerId="LiveId" clId="{CB46DE57-E951-4C77-913F-8CA331E50CF3}" dt="2025-04-22T20:28:36.796" v="189" actId="20577"/>
          <ac:spMkLst>
            <pc:docMk/>
            <pc:sldMk cId="2745288729" sldId="359"/>
            <ac:spMk id="2" creationId="{54536EFF-AE94-CD08-2A63-A77734F6B0DA}"/>
          </ac:spMkLst>
        </pc:spChg>
        <pc:spChg chg="mod">
          <ac:chgData name="CIGMA GERAL2" userId="bc535dd99bb5c75b" providerId="LiveId" clId="{CB46DE57-E951-4C77-913F-8CA331E50CF3}" dt="2025-04-22T20:51:36.835" v="294" actId="20577"/>
          <ac:spMkLst>
            <pc:docMk/>
            <pc:sldMk cId="2745288729" sldId="359"/>
            <ac:spMk id="16" creationId="{F1634A6F-A5E4-C238-100B-9B488F0542A9}"/>
          </ac:spMkLst>
        </pc:spChg>
        <pc:spChg chg="mod">
          <ac:chgData name="CIGMA GERAL2" userId="bc535dd99bb5c75b" providerId="LiveId" clId="{CB46DE57-E951-4C77-913F-8CA331E50CF3}" dt="2025-04-22T20:49:24.115" v="289" actId="20577"/>
          <ac:spMkLst>
            <pc:docMk/>
            <pc:sldMk cId="2745288729" sldId="359"/>
            <ac:spMk id="19" creationId="{7D34E6AC-E798-60D6-7DFF-B3B22761941C}"/>
          </ac:spMkLst>
        </pc:spChg>
        <pc:spChg chg="mod">
          <ac:chgData name="CIGMA GERAL2" userId="bc535dd99bb5c75b" providerId="LiveId" clId="{CB46DE57-E951-4C77-913F-8CA331E50CF3}" dt="2025-04-22T20:49:33.472" v="290"/>
          <ac:spMkLst>
            <pc:docMk/>
            <pc:sldMk cId="2745288729" sldId="359"/>
            <ac:spMk id="20" creationId="{CEBAA933-BEFA-56CA-7B90-F480DCE5A85A}"/>
          </ac:spMkLst>
        </pc:spChg>
        <pc:spChg chg="mod">
          <ac:chgData name="CIGMA GERAL2" userId="bc535dd99bb5c75b" providerId="LiveId" clId="{CB46DE57-E951-4C77-913F-8CA331E50CF3}" dt="2025-04-22T20:49:36.376" v="291"/>
          <ac:spMkLst>
            <pc:docMk/>
            <pc:sldMk cId="2745288729" sldId="359"/>
            <ac:spMk id="21" creationId="{6374C36D-FEA9-0585-16B1-29C470856E30}"/>
          </ac:spMkLst>
        </pc:spChg>
        <pc:spChg chg="mod">
          <ac:chgData name="CIGMA GERAL2" userId="bc535dd99bb5c75b" providerId="LiveId" clId="{CB46DE57-E951-4C77-913F-8CA331E50CF3}" dt="2025-04-22T20:49:38.857" v="292"/>
          <ac:spMkLst>
            <pc:docMk/>
            <pc:sldMk cId="2745288729" sldId="359"/>
            <ac:spMk id="22" creationId="{D28C1E7A-718A-D275-988C-DA2C8A34101D}"/>
          </ac:spMkLst>
        </pc:spChg>
        <pc:spChg chg="mod">
          <ac:chgData name="CIGMA GERAL2" userId="bc535dd99bb5c75b" providerId="LiveId" clId="{CB46DE57-E951-4C77-913F-8CA331E50CF3}" dt="2025-04-22T20:48:19.883" v="271" actId="20577"/>
          <ac:spMkLst>
            <pc:docMk/>
            <pc:sldMk cId="2745288729" sldId="359"/>
            <ac:spMk id="25" creationId="{3DFA4A55-0183-1544-5BBA-0CEC3958FD19}"/>
          </ac:spMkLst>
        </pc:spChg>
        <pc:spChg chg="mod">
          <ac:chgData name="CIGMA GERAL2" userId="bc535dd99bb5c75b" providerId="LiveId" clId="{CB46DE57-E951-4C77-913F-8CA331E50CF3}" dt="2025-04-22T20:48:32.311" v="272" actId="20577"/>
          <ac:spMkLst>
            <pc:docMk/>
            <pc:sldMk cId="2745288729" sldId="359"/>
            <ac:spMk id="26" creationId="{4B6E8A6B-11C2-9697-5CCE-8C564596E174}"/>
          </ac:spMkLst>
        </pc:spChg>
        <pc:spChg chg="mod">
          <ac:chgData name="CIGMA GERAL2" userId="bc535dd99bb5c75b" providerId="LiveId" clId="{CB46DE57-E951-4C77-913F-8CA331E50CF3}" dt="2025-04-22T20:48:42.974" v="275" actId="6549"/>
          <ac:spMkLst>
            <pc:docMk/>
            <pc:sldMk cId="2745288729" sldId="359"/>
            <ac:spMk id="27" creationId="{293F9405-3BED-7F20-38AC-9ED700E33C48}"/>
          </ac:spMkLst>
        </pc:spChg>
        <pc:spChg chg="mod">
          <ac:chgData name="CIGMA GERAL2" userId="bc535dd99bb5c75b" providerId="LiveId" clId="{CB46DE57-E951-4C77-913F-8CA331E50CF3}" dt="2025-04-22T20:48:50.396" v="279" actId="20577"/>
          <ac:spMkLst>
            <pc:docMk/>
            <pc:sldMk cId="2745288729" sldId="359"/>
            <ac:spMk id="28" creationId="{54B7776F-C0ED-CA81-D2B4-85AB90CB970F}"/>
          </ac:spMkLst>
        </pc:spChg>
      </pc:sldChg>
      <pc:sldChg chg="addSp delSp modSp mod">
        <pc:chgData name="CIGMA GERAL2" userId="bc535dd99bb5c75b" providerId="LiveId" clId="{CB46DE57-E951-4C77-913F-8CA331E50CF3}" dt="2025-04-23T12:13:29.794" v="350" actId="20577"/>
        <pc:sldMkLst>
          <pc:docMk/>
          <pc:sldMk cId="4043855127" sldId="360"/>
        </pc:sldMkLst>
        <pc:spChg chg="mod">
          <ac:chgData name="CIGMA GERAL2" userId="bc535dd99bb5c75b" providerId="LiveId" clId="{CB46DE57-E951-4C77-913F-8CA331E50CF3}" dt="2025-04-22T20:51:49.730" v="296" actId="20577"/>
          <ac:spMkLst>
            <pc:docMk/>
            <pc:sldMk cId="4043855127" sldId="360"/>
            <ac:spMk id="27" creationId="{D271CBB2-E43F-D3E5-269D-16D77836DBF9}"/>
          </ac:spMkLst>
        </pc:spChg>
        <pc:spChg chg="mod">
          <ac:chgData name="CIGMA GERAL2" userId="bc535dd99bb5c75b" providerId="LiveId" clId="{CB46DE57-E951-4C77-913F-8CA331E50CF3}" dt="2025-04-22T20:59:06.795" v="310" actId="20577"/>
          <ac:spMkLst>
            <pc:docMk/>
            <pc:sldMk cId="4043855127" sldId="360"/>
            <ac:spMk id="28" creationId="{CAC5A21E-28EB-6F45-0674-B5ACC49E061F}"/>
          </ac:spMkLst>
        </pc:spChg>
        <pc:spChg chg="mod">
          <ac:chgData name="CIGMA GERAL2" userId="bc535dd99bb5c75b" providerId="LiveId" clId="{CB46DE57-E951-4C77-913F-8CA331E50CF3}" dt="2025-04-22T20:28:41.571" v="190"/>
          <ac:spMkLst>
            <pc:docMk/>
            <pc:sldMk cId="4043855127" sldId="360"/>
            <ac:spMk id="29" creationId="{FBE44F85-ECA0-18C8-1D2D-A453FD397751}"/>
          </ac:spMkLst>
        </pc:spChg>
        <pc:spChg chg="mod">
          <ac:chgData name="CIGMA GERAL2" userId="bc535dd99bb5c75b" providerId="LiveId" clId="{CB46DE57-E951-4C77-913F-8CA331E50CF3}" dt="2025-04-23T12:13:29.794" v="350" actId="20577"/>
          <ac:spMkLst>
            <pc:docMk/>
            <pc:sldMk cId="4043855127" sldId="360"/>
            <ac:spMk id="30" creationId="{9AF0767C-5ED5-9590-EE69-580E9B00E351}"/>
          </ac:spMkLst>
        </pc:spChg>
        <pc:spChg chg="mod">
          <ac:chgData name="CIGMA GERAL2" userId="bc535dd99bb5c75b" providerId="LiveId" clId="{CB46DE57-E951-4C77-913F-8CA331E50CF3}" dt="2025-04-22T20:58:52.284" v="304" actId="6549"/>
          <ac:spMkLst>
            <pc:docMk/>
            <pc:sldMk cId="4043855127" sldId="360"/>
            <ac:spMk id="33" creationId="{DB76A2CB-564B-D297-9CA6-E7A2DED6A567}"/>
          </ac:spMkLst>
        </pc:spChg>
        <pc:spChg chg="mod">
          <ac:chgData name="CIGMA GERAL2" userId="bc535dd99bb5c75b" providerId="LiveId" clId="{CB46DE57-E951-4C77-913F-8CA331E50CF3}" dt="2025-04-22T20:58:57.739" v="306" actId="20577"/>
          <ac:spMkLst>
            <pc:docMk/>
            <pc:sldMk cId="4043855127" sldId="360"/>
            <ac:spMk id="34" creationId="{6507D93D-397F-B004-D48F-B9410796E3CB}"/>
          </ac:spMkLst>
        </pc:spChg>
      </pc:sldChg>
      <pc:sldChg chg="addSp delSp modSp mod">
        <pc:chgData name="CIGMA GERAL2" userId="bc535dd99bb5c75b" providerId="LiveId" clId="{CB46DE57-E951-4C77-913F-8CA331E50CF3}" dt="2025-04-22T21:02:13.571" v="342" actId="20577"/>
        <pc:sldMkLst>
          <pc:docMk/>
          <pc:sldMk cId="2175074417" sldId="361"/>
        </pc:sldMkLst>
        <pc:spChg chg="mod">
          <ac:chgData name="CIGMA GERAL2" userId="bc535dd99bb5c75b" providerId="LiveId" clId="{CB46DE57-E951-4C77-913F-8CA331E50CF3}" dt="2025-04-22T20:28:45.939" v="192" actId="20577"/>
          <ac:spMkLst>
            <pc:docMk/>
            <pc:sldMk cId="2175074417" sldId="361"/>
            <ac:spMk id="2" creationId="{4C1AFB55-AFAE-F79A-8D60-BD06E6B4CAD2}"/>
          </ac:spMkLst>
        </pc:spChg>
        <pc:spChg chg="mod">
          <ac:chgData name="CIGMA GERAL2" userId="bc535dd99bb5c75b" providerId="LiveId" clId="{CB46DE57-E951-4C77-913F-8CA331E50CF3}" dt="2025-04-22T21:02:08.771" v="340" actId="20577"/>
          <ac:spMkLst>
            <pc:docMk/>
            <pc:sldMk cId="2175074417" sldId="361"/>
            <ac:spMk id="3" creationId="{6FF1DF1A-0C13-73B4-746D-369395B7D9FF}"/>
          </ac:spMkLst>
        </pc:spChg>
        <pc:spChg chg="mod">
          <ac:chgData name="CIGMA GERAL2" userId="bc535dd99bb5c75b" providerId="LiveId" clId="{CB46DE57-E951-4C77-913F-8CA331E50CF3}" dt="2025-04-22T21:02:13.571" v="342" actId="20577"/>
          <ac:spMkLst>
            <pc:docMk/>
            <pc:sldMk cId="2175074417" sldId="361"/>
            <ac:spMk id="25" creationId="{B9384DF7-1A99-D259-83FA-B57DE229A0DE}"/>
          </ac:spMkLst>
        </pc:spChg>
      </pc:sldChg>
      <pc:sldChg chg="addSp delSp modSp mod">
        <pc:chgData name="CIGMA GERAL2" userId="bc535dd99bb5c75b" providerId="LiveId" clId="{CB46DE57-E951-4C77-913F-8CA331E50CF3}" dt="2025-04-22T20:29:23.515" v="194" actId="20577"/>
        <pc:sldMkLst>
          <pc:docMk/>
          <pc:sldMk cId="1603681809" sldId="363"/>
        </pc:sldMkLst>
        <pc:spChg chg="mod">
          <ac:chgData name="CIGMA GERAL2" userId="bc535dd99bb5c75b" providerId="LiveId" clId="{CB46DE57-E951-4C77-913F-8CA331E50CF3}" dt="2025-04-22T20:29:23.515" v="194" actId="20577"/>
          <ac:spMkLst>
            <pc:docMk/>
            <pc:sldMk cId="1603681809" sldId="363"/>
            <ac:spMk id="6" creationId="{A5916C6A-9701-0F55-0306-2FE86CBC87BA}"/>
          </ac:spMkLst>
        </pc:spChg>
        <pc:spChg chg="mod">
          <ac:chgData name="CIGMA GERAL2" userId="bc535dd99bb5c75b" providerId="LiveId" clId="{CB46DE57-E951-4C77-913F-8CA331E50CF3}" dt="2025-04-22T20:26:46.035" v="171" actId="20577"/>
          <ac:spMkLst>
            <pc:docMk/>
            <pc:sldMk cId="1603681809" sldId="363"/>
            <ac:spMk id="29" creationId="{A04B50F6-224E-7642-E62C-D3E0CC491697}"/>
          </ac:spMkLst>
        </pc:spChg>
        <pc:spChg chg="mod">
          <ac:chgData name="CIGMA GERAL2" userId="bc535dd99bb5c75b" providerId="LiveId" clId="{CB46DE57-E951-4C77-913F-8CA331E50CF3}" dt="2025-04-22T20:26:54.555" v="175" actId="20577"/>
          <ac:spMkLst>
            <pc:docMk/>
            <pc:sldMk cId="1603681809" sldId="363"/>
            <ac:spMk id="33" creationId="{2F69B408-D3C7-0358-48D7-CA64FB5FFA7B}"/>
          </ac:spMkLst>
        </pc:spChg>
        <pc:spChg chg="mod">
          <ac:chgData name="CIGMA GERAL2" userId="bc535dd99bb5c75b" providerId="LiveId" clId="{CB46DE57-E951-4C77-913F-8CA331E50CF3}" dt="2025-04-22T20:26:50.428" v="173" actId="20577"/>
          <ac:spMkLst>
            <pc:docMk/>
            <pc:sldMk cId="1603681809" sldId="363"/>
            <ac:spMk id="35" creationId="{5A46A34B-85CE-5A6F-5BC9-967817A81C24}"/>
          </ac:spMkLst>
        </pc:spChg>
        <pc:spChg chg="mod">
          <ac:chgData name="CIGMA GERAL2" userId="bc535dd99bb5c75b" providerId="LiveId" clId="{CB46DE57-E951-4C77-913F-8CA331E50CF3}" dt="2025-04-22T20:22:31.084" v="169" actId="6549"/>
          <ac:spMkLst>
            <pc:docMk/>
            <pc:sldMk cId="1603681809" sldId="363"/>
            <ac:spMk id="47" creationId="{1ED2F304-6A21-CAEE-04DC-9E358AC149A7}"/>
          </ac:spMkLst>
        </pc:spChg>
      </pc:sldChg>
      <pc:sldChg chg="addSp delSp modSp mod">
        <pc:chgData name="CIGMA GERAL2" userId="bc535dd99bb5c75b" providerId="LiveId" clId="{CB46DE57-E951-4C77-913F-8CA331E50CF3}" dt="2025-04-22T20:29:47.535" v="200"/>
        <pc:sldMkLst>
          <pc:docMk/>
          <pc:sldMk cId="1215177998" sldId="364"/>
        </pc:sldMkLst>
        <pc:spChg chg="mod">
          <ac:chgData name="CIGMA GERAL2" userId="bc535dd99bb5c75b" providerId="LiveId" clId="{CB46DE57-E951-4C77-913F-8CA331E50CF3}" dt="2025-04-22T20:29:47.535" v="200"/>
          <ac:spMkLst>
            <pc:docMk/>
            <pc:sldMk cId="1215177998" sldId="364"/>
            <ac:spMk id="2" creationId="{9EC16A62-C10B-846D-16CB-A312D0930E43}"/>
          </ac:spMkLst>
        </pc:spChg>
        <pc:spChg chg="mod">
          <ac:chgData name="CIGMA GERAL2" userId="bc535dd99bb5c75b" providerId="LiveId" clId="{CB46DE57-E951-4C77-913F-8CA331E50CF3}" dt="2025-04-22T20:28:11.488" v="185"/>
          <ac:spMkLst>
            <pc:docMk/>
            <pc:sldMk cId="1215177998" sldId="364"/>
            <ac:spMk id="13" creationId="{6F46C4C1-D5D9-15B7-8E49-DB400388C819}"/>
          </ac:spMkLst>
        </pc:spChg>
        <pc:spChg chg="mod">
          <ac:chgData name="CIGMA GERAL2" userId="bc535dd99bb5c75b" providerId="LiveId" clId="{CB46DE57-E951-4C77-913F-8CA331E50CF3}" dt="2025-04-22T19:55:19.732" v="34" actId="6549"/>
          <ac:spMkLst>
            <pc:docMk/>
            <pc:sldMk cId="1215177998" sldId="364"/>
            <ac:spMk id="37" creationId="{99322B69-4C3F-0A96-2D1C-FA46EC3836AD}"/>
          </ac:spMkLst>
        </pc:spChg>
        <pc:spChg chg="mod">
          <ac:chgData name="CIGMA GERAL2" userId="bc535dd99bb5c75b" providerId="LiveId" clId="{CB46DE57-E951-4C77-913F-8CA331E50CF3}" dt="2025-04-22T19:56:08.629" v="55" actId="6549"/>
          <ac:spMkLst>
            <pc:docMk/>
            <pc:sldMk cId="1215177998" sldId="364"/>
            <ac:spMk id="45" creationId="{D23A17A8-47E4-1802-9B2D-019F7A403F65}"/>
          </ac:spMkLst>
        </pc:spChg>
        <pc:spChg chg="mod">
          <ac:chgData name="CIGMA GERAL2" userId="bc535dd99bb5c75b" providerId="LiveId" clId="{CB46DE57-E951-4C77-913F-8CA331E50CF3}" dt="2025-04-22T19:55:33.283" v="43" actId="6549"/>
          <ac:spMkLst>
            <pc:docMk/>
            <pc:sldMk cId="1215177998" sldId="364"/>
            <ac:spMk id="46" creationId="{655969F2-917D-7807-E50F-3194258F36D5}"/>
          </ac:spMkLst>
        </pc:spChg>
      </pc:sldChg>
      <pc:sldChg chg="addSp delSp modSp mod">
        <pc:chgData name="CIGMA GERAL2" userId="bc535dd99bb5c75b" providerId="LiveId" clId="{CB46DE57-E951-4C77-913F-8CA331E50CF3}" dt="2025-04-22T20:29:42.328" v="199"/>
        <pc:sldMkLst>
          <pc:docMk/>
          <pc:sldMk cId="296300638" sldId="367"/>
        </pc:sldMkLst>
        <pc:spChg chg="mod">
          <ac:chgData name="CIGMA GERAL2" userId="bc535dd99bb5c75b" providerId="LiveId" clId="{CB46DE57-E951-4C77-913F-8CA331E50CF3}" dt="2025-04-22T20:28:08.923" v="184"/>
          <ac:spMkLst>
            <pc:docMk/>
            <pc:sldMk cId="296300638" sldId="367"/>
            <ac:spMk id="6" creationId="{0A7A88BF-5957-A00E-9512-A9E75A4FB640}"/>
          </ac:spMkLst>
        </pc:spChg>
        <pc:spChg chg="mod">
          <ac:chgData name="CIGMA GERAL2" userId="bc535dd99bb5c75b" providerId="LiveId" clId="{CB46DE57-E951-4C77-913F-8CA331E50CF3}" dt="2025-04-22T20:29:42.328" v="199"/>
          <ac:spMkLst>
            <pc:docMk/>
            <pc:sldMk cId="296300638" sldId="367"/>
            <ac:spMk id="7" creationId="{D3BE74A6-F2F8-6D12-8284-D1CE502D5626}"/>
          </ac:spMkLst>
        </pc:spChg>
        <pc:spChg chg="mod">
          <ac:chgData name="CIGMA GERAL2" userId="bc535dd99bb5c75b" providerId="LiveId" clId="{CB46DE57-E951-4C77-913F-8CA331E50CF3}" dt="2025-04-22T19:58:15.723" v="70" actId="6549"/>
          <ac:spMkLst>
            <pc:docMk/>
            <pc:sldMk cId="296300638" sldId="367"/>
            <ac:spMk id="11" creationId="{B21A8B86-62A1-C51A-D2E0-5F12FD378071}"/>
          </ac:spMkLst>
        </pc:spChg>
        <pc:spChg chg="mod">
          <ac:chgData name="CIGMA GERAL2" userId="bc535dd99bb5c75b" providerId="LiveId" clId="{CB46DE57-E951-4C77-913F-8CA331E50CF3}" dt="2025-04-22T19:58:23.715" v="74" actId="6549"/>
          <ac:spMkLst>
            <pc:docMk/>
            <pc:sldMk cId="296300638" sldId="367"/>
            <ac:spMk id="12" creationId="{4420C9AE-BDCD-C604-4714-56DB8E5A01E5}"/>
          </ac:spMkLst>
        </pc:spChg>
        <pc:spChg chg="mod">
          <ac:chgData name="CIGMA GERAL2" userId="bc535dd99bb5c75b" providerId="LiveId" clId="{CB46DE57-E951-4C77-913F-8CA331E50CF3}" dt="2025-04-22T19:58:33.924" v="82" actId="6549"/>
          <ac:spMkLst>
            <pc:docMk/>
            <pc:sldMk cId="296300638" sldId="367"/>
            <ac:spMk id="13" creationId="{2DCF478F-DD8E-0E1F-BF44-1D792AC73491}"/>
          </ac:spMkLst>
        </pc:spChg>
      </pc:sldChg>
      <pc:sldChg chg="modSp mod">
        <pc:chgData name="CIGMA GERAL2" userId="bc535dd99bb5c75b" providerId="LiveId" clId="{CB46DE57-E951-4C77-913F-8CA331E50CF3}" dt="2025-04-22T20:29:34.332" v="198" actId="20577"/>
        <pc:sldMkLst>
          <pc:docMk/>
          <pc:sldMk cId="1068898484" sldId="368"/>
        </pc:sldMkLst>
        <pc:spChg chg="mod">
          <ac:chgData name="CIGMA GERAL2" userId="bc535dd99bb5c75b" providerId="LiveId" clId="{CB46DE57-E951-4C77-913F-8CA331E50CF3}" dt="2025-04-22T20:29:34.332" v="198" actId="20577"/>
          <ac:spMkLst>
            <pc:docMk/>
            <pc:sldMk cId="1068898484" sldId="368"/>
            <ac:spMk id="2" creationId="{42602FC8-8C06-9DA7-78B9-90E9E9F71D02}"/>
          </ac:spMkLst>
        </pc:spChg>
        <pc:spChg chg="mod">
          <ac:chgData name="CIGMA GERAL2" userId="bc535dd99bb5c75b" providerId="LiveId" clId="{CB46DE57-E951-4C77-913F-8CA331E50CF3}" dt="2025-04-22T20:28:00.739" v="183" actId="20577"/>
          <ac:spMkLst>
            <pc:docMk/>
            <pc:sldMk cId="1068898484" sldId="368"/>
            <ac:spMk id="13" creationId="{A25FE5CF-6372-C3AE-0E4E-46610F934BA7}"/>
          </ac:spMkLst>
        </pc:spChg>
        <pc:spChg chg="mod">
          <ac:chgData name="CIGMA GERAL2" userId="bc535dd99bb5c75b" providerId="LiveId" clId="{CB46DE57-E951-4C77-913F-8CA331E50CF3}" dt="2025-04-22T20:00:16.532" v="108" actId="6549"/>
          <ac:spMkLst>
            <pc:docMk/>
            <pc:sldMk cId="1068898484" sldId="368"/>
            <ac:spMk id="21" creationId="{4970B344-5BE2-33A8-49F1-5AA6D7AC1CA3}"/>
          </ac:spMkLst>
        </pc:spChg>
        <pc:spChg chg="mod">
          <ac:chgData name="CIGMA GERAL2" userId="bc535dd99bb5c75b" providerId="LiveId" clId="{CB46DE57-E951-4C77-913F-8CA331E50CF3}" dt="2025-04-22T20:00:53.436" v="114" actId="20577"/>
          <ac:spMkLst>
            <pc:docMk/>
            <pc:sldMk cId="1068898484" sldId="368"/>
            <ac:spMk id="22" creationId="{F7727C8C-FD95-3143-B8D6-B5C570671391}"/>
          </ac:spMkLst>
        </pc:spChg>
        <pc:spChg chg="mod">
          <ac:chgData name="CIGMA GERAL2" userId="bc535dd99bb5c75b" providerId="LiveId" clId="{CB46DE57-E951-4C77-913F-8CA331E50CF3}" dt="2025-04-22T20:00:05.547" v="101" actId="20577"/>
          <ac:spMkLst>
            <pc:docMk/>
            <pc:sldMk cId="1068898484" sldId="368"/>
            <ac:spMk id="24" creationId="{B3D16CA9-DC03-34B4-BD65-E374C80659CB}"/>
          </ac:spMkLst>
        </pc:spChg>
      </pc:sldChg>
      <pc:sldChg chg="del">
        <pc:chgData name="CIGMA GERAL2" userId="bc535dd99bb5c75b" providerId="LiveId" clId="{CB46DE57-E951-4C77-913F-8CA331E50CF3}" dt="2025-04-22T19:53:09.695" v="13" actId="47"/>
        <pc:sldMkLst>
          <pc:docMk/>
          <pc:sldMk cId="1056835153" sldId="369"/>
        </pc:sldMkLst>
      </pc:sldChg>
      <pc:sldMasterChg chg="modSldLayout">
        <pc:chgData name="CIGMA GERAL2" userId="bc535dd99bb5c75b" providerId="LiveId" clId="{CB46DE57-E951-4C77-913F-8CA331E50CF3}" dt="2025-04-22T20:06:29.515" v="120" actId="20577"/>
        <pc:sldMasterMkLst>
          <pc:docMk/>
          <pc:sldMasterMk cId="4134379571" sldId="2147483707"/>
        </pc:sldMasterMkLst>
        <pc:sldLayoutChg chg="modSp mod">
          <pc:chgData name="CIGMA GERAL2" userId="bc535dd99bb5c75b" providerId="LiveId" clId="{CB46DE57-E951-4C77-913F-8CA331E50CF3}" dt="2025-04-22T20:06:21.661" v="116" actId="20577"/>
          <pc:sldLayoutMkLst>
            <pc:docMk/>
            <pc:sldMasterMk cId="4134379571" sldId="2147483707"/>
            <pc:sldLayoutMk cId="3676160921" sldId="2147483720"/>
          </pc:sldLayoutMkLst>
          <pc:spChg chg="mod">
            <ac:chgData name="CIGMA GERAL2" userId="bc535dd99bb5c75b" providerId="LiveId" clId="{CB46DE57-E951-4C77-913F-8CA331E50CF3}" dt="2025-04-22T20:06:21.661" v="116" actId="20577"/>
            <ac:spMkLst>
              <pc:docMk/>
              <pc:sldMasterMk cId="4134379571" sldId="2147483707"/>
              <pc:sldLayoutMk cId="3676160921" sldId="2147483720"/>
              <ac:spMk id="4" creationId="{25C3C56F-F94A-B2E5-740D-0E72E911C001}"/>
            </ac:spMkLst>
          </pc:spChg>
        </pc:sldLayoutChg>
        <pc:sldLayoutChg chg="modSp mod">
          <pc:chgData name="CIGMA GERAL2" userId="bc535dd99bb5c75b" providerId="LiveId" clId="{CB46DE57-E951-4C77-913F-8CA331E50CF3}" dt="2025-04-22T20:06:25.739" v="118" actId="20577"/>
          <pc:sldLayoutMkLst>
            <pc:docMk/>
            <pc:sldMasterMk cId="4134379571" sldId="2147483707"/>
            <pc:sldLayoutMk cId="1677978283" sldId="2147483721"/>
          </pc:sldLayoutMkLst>
          <pc:spChg chg="mod">
            <ac:chgData name="CIGMA GERAL2" userId="bc535dd99bb5c75b" providerId="LiveId" clId="{CB46DE57-E951-4C77-913F-8CA331E50CF3}" dt="2025-04-22T20:06:25.739" v="118" actId="20577"/>
            <ac:spMkLst>
              <pc:docMk/>
              <pc:sldMasterMk cId="4134379571" sldId="2147483707"/>
              <pc:sldLayoutMk cId="1677978283" sldId="2147483721"/>
              <ac:spMk id="13" creationId="{12F76C70-3D3E-AB6E-CA58-667918C46E38}"/>
            </ac:spMkLst>
          </pc:spChg>
        </pc:sldLayoutChg>
        <pc:sldLayoutChg chg="modSp mod">
          <pc:chgData name="CIGMA GERAL2" userId="bc535dd99bb5c75b" providerId="LiveId" clId="{CB46DE57-E951-4C77-913F-8CA331E50CF3}" dt="2025-04-22T20:06:29.515" v="120" actId="20577"/>
          <pc:sldLayoutMkLst>
            <pc:docMk/>
            <pc:sldMasterMk cId="4134379571" sldId="2147483707"/>
            <pc:sldLayoutMk cId="3058696849" sldId="2147483722"/>
          </pc:sldLayoutMkLst>
          <pc:spChg chg="mod">
            <ac:chgData name="CIGMA GERAL2" userId="bc535dd99bb5c75b" providerId="LiveId" clId="{CB46DE57-E951-4C77-913F-8CA331E50CF3}" dt="2025-04-22T20:06:29.515" v="120" actId="20577"/>
            <ac:spMkLst>
              <pc:docMk/>
              <pc:sldMasterMk cId="4134379571" sldId="2147483707"/>
              <pc:sldLayoutMk cId="3058696849" sldId="2147483722"/>
              <ac:spMk id="2" creationId="{82E21FE1-F717-049E-55F7-62A297475F8B}"/>
            </ac:spMkLst>
          </pc:spChg>
        </pc:sldLayoutChg>
      </pc:sldMasterChg>
    </pc:docChg>
  </pc:docChgLst>
  <pc:docChgLst>
    <pc:chgData name="JS Agroambiental" userId="30a0db6a338b902a" providerId="LiveId" clId="{78997E9F-CE40-4F71-8749-FEE4413479CF}"/>
    <pc:docChg chg="undo redo custSel modSld modMainMaster">
      <pc:chgData name="JS Agroambiental" userId="30a0db6a338b902a" providerId="LiveId" clId="{78997E9F-CE40-4F71-8749-FEE4413479CF}" dt="2025-03-06T11:51:41.094" v="128" actId="13926"/>
      <pc:docMkLst>
        <pc:docMk/>
      </pc:docMkLst>
      <pc:sldChg chg="modSp mod">
        <pc:chgData name="JS Agroambiental" userId="30a0db6a338b902a" providerId="LiveId" clId="{78997E9F-CE40-4F71-8749-FEE4413479CF}" dt="2025-03-06T11:50:34.440" v="127" actId="13926"/>
        <pc:sldMkLst>
          <pc:docMk/>
          <pc:sldMk cId="2954560003" sldId="353"/>
        </pc:sldMkLst>
      </pc:sldChg>
      <pc:sldChg chg="modSp mod">
        <pc:chgData name="JS Agroambiental" userId="30a0db6a338b902a" providerId="LiveId" clId="{78997E9F-CE40-4F71-8749-FEE4413479CF}" dt="2025-03-06T11:50:31.115" v="126" actId="13926"/>
        <pc:sldMkLst>
          <pc:docMk/>
          <pc:sldMk cId="1007204161" sldId="358"/>
        </pc:sldMkLst>
      </pc:sldChg>
      <pc:sldChg chg="modSp mod">
        <pc:chgData name="JS Agroambiental" userId="30a0db6a338b902a" providerId="LiveId" clId="{78997E9F-CE40-4F71-8749-FEE4413479CF}" dt="2025-03-06T11:51:41.094" v="128" actId="13926"/>
        <pc:sldMkLst>
          <pc:docMk/>
          <pc:sldMk cId="2745288729" sldId="359"/>
        </pc:sldMkLst>
      </pc:sldChg>
      <pc:sldChg chg="modSp mod">
        <pc:chgData name="JS Agroambiental" userId="30a0db6a338b902a" providerId="LiveId" clId="{78997E9F-CE40-4F71-8749-FEE4413479CF}" dt="2025-03-06T11:50:19.081" v="124" actId="13926"/>
        <pc:sldMkLst>
          <pc:docMk/>
          <pc:sldMk cId="4043855127" sldId="360"/>
        </pc:sldMkLst>
      </pc:sldChg>
      <pc:sldChg chg="addSp delSp modSp mod">
        <pc:chgData name="JS Agroambiental" userId="30a0db6a338b902a" providerId="LiveId" clId="{78997E9F-CE40-4F71-8749-FEE4413479CF}" dt="2025-03-06T11:46:47.060" v="91" actId="167"/>
        <pc:sldMkLst>
          <pc:docMk/>
          <pc:sldMk cId="2175074417" sldId="361"/>
        </pc:sldMkLst>
      </pc:sldChg>
      <pc:sldChg chg="addSp delSp modSp mod">
        <pc:chgData name="JS Agroambiental" userId="30a0db6a338b902a" providerId="LiveId" clId="{78997E9F-CE40-4F71-8749-FEE4413479CF}" dt="2025-03-06T11:50:03.046" v="123" actId="20577"/>
        <pc:sldMkLst>
          <pc:docMk/>
          <pc:sldMk cId="1443498764" sldId="362"/>
        </pc:sldMkLst>
      </pc:sldChg>
      <pc:sldChg chg="modSp mod">
        <pc:chgData name="JS Agroambiental" userId="30a0db6a338b902a" providerId="LiveId" clId="{78997E9F-CE40-4F71-8749-FEE4413479CF}" dt="2025-03-06T11:40:50.675" v="70" actId="20577"/>
        <pc:sldMkLst>
          <pc:docMk/>
          <pc:sldMk cId="1603681809" sldId="363"/>
        </pc:sldMkLst>
        <pc:spChg chg="mod">
          <ac:chgData name="JS Agroambiental" userId="30a0db6a338b902a" providerId="LiveId" clId="{78997E9F-CE40-4F71-8749-FEE4413479CF}" dt="2025-03-06T11:40:37.742" v="55" actId="20577"/>
          <ac:spMkLst>
            <pc:docMk/>
            <pc:sldMk cId="1603681809" sldId="363"/>
            <ac:spMk id="6" creationId="{A5916C6A-9701-0F55-0306-2FE86CBC87BA}"/>
          </ac:spMkLst>
        </pc:spChg>
        <pc:spChg chg="mod">
          <ac:chgData name="JS Agroambiental" userId="30a0db6a338b902a" providerId="LiveId" clId="{78997E9F-CE40-4F71-8749-FEE4413479CF}" dt="2025-03-06T11:40:32.319" v="44" actId="20577"/>
          <ac:spMkLst>
            <pc:docMk/>
            <pc:sldMk cId="1603681809" sldId="363"/>
            <ac:spMk id="29" creationId="{A04B50F6-224E-7642-E62C-D3E0CC491697}"/>
          </ac:spMkLst>
        </pc:spChg>
        <pc:spChg chg="mod">
          <ac:chgData name="JS Agroambiental" userId="30a0db6a338b902a" providerId="LiveId" clId="{78997E9F-CE40-4F71-8749-FEE4413479CF}" dt="2025-03-06T11:40:50.675" v="70" actId="20577"/>
          <ac:spMkLst>
            <pc:docMk/>
            <pc:sldMk cId="1603681809" sldId="363"/>
            <ac:spMk id="33" creationId="{2F69B408-D3C7-0358-48D7-CA64FB5FFA7B}"/>
          </ac:spMkLst>
        </pc:spChg>
        <pc:spChg chg="mod">
          <ac:chgData name="JS Agroambiental" userId="30a0db6a338b902a" providerId="LiveId" clId="{78997E9F-CE40-4F71-8749-FEE4413479CF}" dt="2025-03-06T11:40:44.652" v="59" actId="20577"/>
          <ac:spMkLst>
            <pc:docMk/>
            <pc:sldMk cId="1603681809" sldId="363"/>
            <ac:spMk id="35" creationId="{5A46A34B-85CE-5A6F-5BC9-967817A81C24}"/>
          </ac:spMkLst>
        </pc:spChg>
      </pc:sldChg>
      <pc:sldMasterChg chg="modSldLayout">
        <pc:chgData name="JS Agroambiental" userId="30a0db6a338b902a" providerId="LiveId" clId="{78997E9F-CE40-4F71-8749-FEE4413479CF}" dt="2025-03-06T11:38:05.998" v="5" actId="20577"/>
        <pc:sldMasterMkLst>
          <pc:docMk/>
          <pc:sldMasterMk cId="4134379571" sldId="2147483707"/>
        </pc:sldMasterMkLst>
        <pc:sldLayoutChg chg="modSp mod">
          <pc:chgData name="JS Agroambiental" userId="30a0db6a338b902a" providerId="LiveId" clId="{78997E9F-CE40-4F71-8749-FEE4413479CF}" dt="2025-03-06T11:37:56.811" v="1" actId="20577"/>
          <pc:sldLayoutMkLst>
            <pc:docMk/>
            <pc:sldMasterMk cId="4134379571" sldId="2147483707"/>
            <pc:sldLayoutMk cId="3676160921" sldId="2147483720"/>
          </pc:sldLayoutMkLst>
          <pc:spChg chg="mod">
            <ac:chgData name="JS Agroambiental" userId="30a0db6a338b902a" providerId="LiveId" clId="{78997E9F-CE40-4F71-8749-FEE4413479CF}" dt="2025-03-06T11:37:56.811" v="1" actId="20577"/>
            <ac:spMkLst>
              <pc:docMk/>
              <pc:sldMasterMk cId="4134379571" sldId="2147483707"/>
              <pc:sldLayoutMk cId="3676160921" sldId="2147483720"/>
              <ac:spMk id="4" creationId="{25C3C56F-F94A-B2E5-740D-0E72E911C001}"/>
            </ac:spMkLst>
          </pc:spChg>
        </pc:sldLayoutChg>
        <pc:sldLayoutChg chg="modSp mod">
          <pc:chgData name="JS Agroambiental" userId="30a0db6a338b902a" providerId="LiveId" clId="{78997E9F-CE40-4F71-8749-FEE4413479CF}" dt="2025-03-06T11:37:59.914" v="3" actId="20577"/>
          <pc:sldLayoutMkLst>
            <pc:docMk/>
            <pc:sldMasterMk cId="4134379571" sldId="2147483707"/>
            <pc:sldLayoutMk cId="1677978283" sldId="2147483721"/>
          </pc:sldLayoutMkLst>
          <pc:spChg chg="mod">
            <ac:chgData name="JS Agroambiental" userId="30a0db6a338b902a" providerId="LiveId" clId="{78997E9F-CE40-4F71-8749-FEE4413479CF}" dt="2025-03-06T11:37:59.914" v="3" actId="20577"/>
            <ac:spMkLst>
              <pc:docMk/>
              <pc:sldMasterMk cId="4134379571" sldId="2147483707"/>
              <pc:sldLayoutMk cId="1677978283" sldId="2147483721"/>
              <ac:spMk id="13" creationId="{12F76C70-3D3E-AB6E-CA58-667918C46E38}"/>
            </ac:spMkLst>
          </pc:spChg>
        </pc:sldLayoutChg>
        <pc:sldLayoutChg chg="modSp mod">
          <pc:chgData name="JS Agroambiental" userId="30a0db6a338b902a" providerId="LiveId" clId="{78997E9F-CE40-4F71-8749-FEE4413479CF}" dt="2025-03-06T11:38:05.998" v="5" actId="20577"/>
          <pc:sldLayoutMkLst>
            <pc:docMk/>
            <pc:sldMasterMk cId="4134379571" sldId="2147483707"/>
            <pc:sldLayoutMk cId="3058696849" sldId="2147483722"/>
          </pc:sldLayoutMkLst>
          <pc:spChg chg="mod">
            <ac:chgData name="JS Agroambiental" userId="30a0db6a338b902a" providerId="LiveId" clId="{78997E9F-CE40-4F71-8749-FEE4413479CF}" dt="2025-03-06T11:38:05.998" v="5" actId="20577"/>
            <ac:spMkLst>
              <pc:docMk/>
              <pc:sldMasterMk cId="4134379571" sldId="2147483707"/>
              <pc:sldLayoutMk cId="3058696849" sldId="2147483722"/>
              <ac:spMk id="2" creationId="{82E21FE1-F717-049E-55F7-62A297475F8B}"/>
            </ac:spMkLst>
          </pc:spChg>
        </pc:sldLayoutChg>
      </pc:sldMasterChg>
    </pc:docChg>
  </pc:docChgLst>
  <pc:docChgLst>
    <pc:chgData name="CIGMA GERAL2" userId="bc535dd99bb5c75b" providerId="LiveId" clId="{59948FE8-CE29-493B-B0E3-C2962B25ED8A}"/>
    <pc:docChg chg="undo custSel modSld">
      <pc:chgData name="CIGMA GERAL2" userId="bc535dd99bb5c75b" providerId="LiveId" clId="{59948FE8-CE29-493B-B0E3-C2962B25ED8A}" dt="2025-04-10T13:53:52.478" v="63" actId="20577"/>
      <pc:docMkLst>
        <pc:docMk/>
      </pc:docMkLst>
      <pc:sldChg chg="modSp mod">
        <pc:chgData name="CIGMA GERAL2" userId="bc535dd99bb5c75b" providerId="LiveId" clId="{59948FE8-CE29-493B-B0E3-C2962B25ED8A}" dt="2025-04-10T13:50:50.690" v="15" actId="20577"/>
        <pc:sldMkLst>
          <pc:docMk/>
          <pc:sldMk cId="1007204161" sldId="358"/>
        </pc:sldMkLst>
      </pc:sldChg>
      <pc:sldChg chg="modSp mod">
        <pc:chgData name="CIGMA GERAL2" userId="bc535dd99bb5c75b" providerId="LiveId" clId="{59948FE8-CE29-493B-B0E3-C2962B25ED8A}" dt="2025-04-10T13:52:32.563" v="30" actId="20577"/>
        <pc:sldMkLst>
          <pc:docMk/>
          <pc:sldMk cId="4043855127" sldId="360"/>
        </pc:sldMkLst>
        <pc:spChg chg="mod">
          <ac:chgData name="CIGMA GERAL2" userId="bc535dd99bb5c75b" providerId="LiveId" clId="{59948FE8-CE29-493B-B0E3-C2962B25ED8A}" dt="2025-04-10T13:52:24.511" v="23" actId="20577"/>
          <ac:spMkLst>
            <pc:docMk/>
            <pc:sldMk cId="4043855127" sldId="360"/>
            <ac:spMk id="28" creationId="{CAC5A21E-28EB-6F45-0674-B5ACC49E061F}"/>
          </ac:spMkLst>
        </pc:spChg>
        <pc:spChg chg="mod">
          <ac:chgData name="CIGMA GERAL2" userId="bc535dd99bb5c75b" providerId="LiveId" clId="{59948FE8-CE29-493B-B0E3-C2962B25ED8A}" dt="2025-04-10T13:52:32.563" v="30" actId="20577"/>
          <ac:spMkLst>
            <pc:docMk/>
            <pc:sldMk cId="4043855127" sldId="360"/>
            <ac:spMk id="30" creationId="{9AF0767C-5ED5-9590-EE69-580E9B00E351}"/>
          </ac:spMkLst>
        </pc:spChg>
      </pc:sldChg>
      <pc:sldChg chg="addSp delSp modSp mod">
        <pc:chgData name="CIGMA GERAL2" userId="bc535dd99bb5c75b" providerId="LiveId" clId="{59948FE8-CE29-493B-B0E3-C2962B25ED8A}" dt="2025-04-10T13:53:52.478" v="63" actId="20577"/>
        <pc:sldMkLst>
          <pc:docMk/>
          <pc:sldMk cId="2175074417" sldId="361"/>
        </pc:sldMkLst>
        <pc:spChg chg="add mod">
          <ac:chgData name="CIGMA GERAL2" userId="bc535dd99bb5c75b" providerId="LiveId" clId="{59948FE8-CE29-493B-B0E3-C2962B25ED8A}" dt="2025-04-10T13:53:52.478" v="63" actId="20577"/>
          <ac:spMkLst>
            <pc:docMk/>
            <pc:sldMk cId="2175074417" sldId="361"/>
            <ac:spMk id="3" creationId="{6FF1DF1A-0C13-73B4-746D-369395B7D9FF}"/>
          </ac:spMkLst>
        </pc:spChg>
      </pc:sldChg>
      <pc:sldChg chg="modSp mod">
        <pc:chgData name="CIGMA GERAL2" userId="bc535dd99bb5c75b" providerId="LiveId" clId="{59948FE8-CE29-493B-B0E3-C2962B25ED8A}" dt="2025-04-10T13:47:44.329" v="6" actId="20577"/>
        <pc:sldMkLst>
          <pc:docMk/>
          <pc:sldMk cId="1603681809" sldId="363"/>
        </pc:sldMkLst>
        <pc:spChg chg="mod">
          <ac:chgData name="CIGMA GERAL2" userId="bc535dd99bb5c75b" providerId="LiveId" clId="{59948FE8-CE29-493B-B0E3-C2962B25ED8A}" dt="2025-04-10T13:47:31.370" v="0" actId="20577"/>
          <ac:spMkLst>
            <pc:docMk/>
            <pc:sldMk cId="1603681809" sldId="363"/>
            <ac:spMk id="29" creationId="{A04B50F6-224E-7642-E62C-D3E0CC491697}"/>
          </ac:spMkLst>
        </pc:spChg>
        <pc:spChg chg="mod">
          <ac:chgData name="CIGMA GERAL2" userId="bc535dd99bb5c75b" providerId="LiveId" clId="{59948FE8-CE29-493B-B0E3-C2962B25ED8A}" dt="2025-04-10T13:47:44.329" v="6" actId="20577"/>
          <ac:spMkLst>
            <pc:docMk/>
            <pc:sldMk cId="1603681809" sldId="363"/>
            <ac:spMk id="33" creationId="{2F69B408-D3C7-0358-48D7-CA64FB5FFA7B}"/>
          </ac:spMkLst>
        </pc:spChg>
      </pc:sldChg>
    </pc:docChg>
  </pc:docChgLst>
  <pc:docChgLst>
    <pc:chgData name="Marcos Paulo Barboza Reis" userId="ebe1319d3c27e403" providerId="LiveId" clId="{75DD9E40-7418-4E0C-BB00-25257F9A0412}"/>
    <pc:docChg chg="modSld">
      <pc:chgData name="Marcos Paulo Barboza Reis" userId="ebe1319d3c27e403" providerId="LiveId" clId="{75DD9E40-7418-4E0C-BB00-25257F9A0412}" dt="2025-01-09T12:06:19.239" v="1"/>
      <pc:docMkLst>
        <pc:docMk/>
      </pc:docMkLst>
    </pc:docChg>
  </pc:docChgLst>
  <pc:docChgLst>
    <pc:chgData name="CIGMA GERAL2" userId="bc535dd99bb5c75b" providerId="LiveId" clId="{D0B3D063-3441-425D-9F07-2582B159F1F3}"/>
    <pc:docChg chg="undo custSel modSld modMainMaster">
      <pc:chgData name="CIGMA GERAL2" userId="bc535dd99bb5c75b" providerId="LiveId" clId="{D0B3D063-3441-425D-9F07-2582B159F1F3}" dt="2025-04-24T13:06:14.571" v="346"/>
      <pc:docMkLst>
        <pc:docMk/>
      </pc:docMkLst>
      <pc:sldChg chg="modSp mod">
        <pc:chgData name="CIGMA GERAL2" userId="bc535dd99bb5c75b" providerId="LiveId" clId="{D0B3D063-3441-425D-9F07-2582B159F1F3}" dt="2025-04-24T12:20:18.823" v="257" actId="20577"/>
        <pc:sldMkLst>
          <pc:docMk/>
          <pc:sldMk cId="2745288729" sldId="359"/>
        </pc:sldMkLst>
        <pc:spChg chg="mod">
          <ac:chgData name="CIGMA GERAL2" userId="bc535dd99bb5c75b" providerId="LiveId" clId="{D0B3D063-3441-425D-9F07-2582B159F1F3}" dt="2025-04-24T12:01:58.818" v="11"/>
          <ac:spMkLst>
            <pc:docMk/>
            <pc:sldMk cId="2745288729" sldId="359"/>
            <ac:spMk id="2" creationId="{54536EFF-AE94-CD08-2A63-A77734F6B0DA}"/>
          </ac:spMkLst>
        </pc:spChg>
        <pc:spChg chg="mod">
          <ac:chgData name="CIGMA GERAL2" userId="bc535dd99bb5c75b" providerId="LiveId" clId="{D0B3D063-3441-425D-9F07-2582B159F1F3}" dt="2025-04-24T12:01:58.818" v="11"/>
          <ac:spMkLst>
            <pc:docMk/>
            <pc:sldMk cId="2745288729" sldId="359"/>
            <ac:spMk id="16" creationId="{F1634A6F-A5E4-C238-100B-9B488F0542A9}"/>
          </ac:spMkLst>
        </pc:spChg>
        <pc:spChg chg="mod">
          <ac:chgData name="CIGMA GERAL2" userId="bc535dd99bb5c75b" providerId="LiveId" clId="{D0B3D063-3441-425D-9F07-2582B159F1F3}" dt="2025-04-24T12:19:44.016" v="234" actId="20577"/>
          <ac:spMkLst>
            <pc:docMk/>
            <pc:sldMk cId="2745288729" sldId="359"/>
            <ac:spMk id="19" creationId="{7D34E6AC-E798-60D6-7DFF-B3B22761941C}"/>
          </ac:spMkLst>
        </pc:spChg>
        <pc:spChg chg="mod">
          <ac:chgData name="CIGMA GERAL2" userId="bc535dd99bb5c75b" providerId="LiveId" clId="{D0B3D063-3441-425D-9F07-2582B159F1F3}" dt="2025-04-24T12:19:46.859" v="235" actId="20577"/>
          <ac:spMkLst>
            <pc:docMk/>
            <pc:sldMk cId="2745288729" sldId="359"/>
            <ac:spMk id="20" creationId="{CEBAA933-BEFA-56CA-7B90-F480DCE5A85A}"/>
          </ac:spMkLst>
        </pc:spChg>
        <pc:spChg chg="mod">
          <ac:chgData name="CIGMA GERAL2" userId="bc535dd99bb5c75b" providerId="LiveId" clId="{D0B3D063-3441-425D-9F07-2582B159F1F3}" dt="2025-04-24T12:19:49.207" v="236" actId="20577"/>
          <ac:spMkLst>
            <pc:docMk/>
            <pc:sldMk cId="2745288729" sldId="359"/>
            <ac:spMk id="21" creationId="{6374C36D-FEA9-0585-16B1-29C470856E30}"/>
          </ac:spMkLst>
        </pc:spChg>
        <pc:spChg chg="mod">
          <ac:chgData name="CIGMA GERAL2" userId="bc535dd99bb5c75b" providerId="LiveId" clId="{D0B3D063-3441-425D-9F07-2582B159F1F3}" dt="2025-04-24T12:19:51.747" v="238" actId="20577"/>
          <ac:spMkLst>
            <pc:docMk/>
            <pc:sldMk cId="2745288729" sldId="359"/>
            <ac:spMk id="22" creationId="{D28C1E7A-718A-D275-988C-DA2C8A34101D}"/>
          </ac:spMkLst>
        </pc:spChg>
        <pc:spChg chg="mod">
          <ac:chgData name="CIGMA GERAL2" userId="bc535dd99bb5c75b" providerId="LiveId" clId="{D0B3D063-3441-425D-9F07-2582B159F1F3}" dt="2025-04-24T12:20:18.823" v="257" actId="20577"/>
          <ac:spMkLst>
            <pc:docMk/>
            <pc:sldMk cId="2745288729" sldId="359"/>
            <ac:spMk id="25" creationId="{3DFA4A55-0183-1544-5BBA-0CEC3958FD19}"/>
          </ac:spMkLst>
        </pc:spChg>
        <pc:spChg chg="mod">
          <ac:chgData name="CIGMA GERAL2" userId="bc535dd99bb5c75b" providerId="LiveId" clId="{D0B3D063-3441-425D-9F07-2582B159F1F3}" dt="2025-04-24T12:20:13.997" v="254" actId="6549"/>
          <ac:spMkLst>
            <pc:docMk/>
            <pc:sldMk cId="2745288729" sldId="359"/>
            <ac:spMk id="26" creationId="{4B6E8A6B-11C2-9697-5CCE-8C564596E174}"/>
          </ac:spMkLst>
        </pc:spChg>
        <pc:spChg chg="mod">
          <ac:chgData name="CIGMA GERAL2" userId="bc535dd99bb5c75b" providerId="LiveId" clId="{D0B3D063-3441-425D-9F07-2582B159F1F3}" dt="2025-04-24T12:20:08.751" v="251" actId="6549"/>
          <ac:spMkLst>
            <pc:docMk/>
            <pc:sldMk cId="2745288729" sldId="359"/>
            <ac:spMk id="27" creationId="{293F9405-3BED-7F20-38AC-9ED700E33C48}"/>
          </ac:spMkLst>
        </pc:spChg>
        <pc:spChg chg="mod">
          <ac:chgData name="CIGMA GERAL2" userId="bc535dd99bb5c75b" providerId="LiveId" clId="{D0B3D063-3441-425D-9F07-2582B159F1F3}" dt="2025-04-24T12:20:03.727" v="246" actId="6549"/>
          <ac:spMkLst>
            <pc:docMk/>
            <pc:sldMk cId="2745288729" sldId="359"/>
            <ac:spMk id="28" creationId="{54B7776F-C0ED-CA81-D2B4-85AB90CB970F}"/>
          </ac:spMkLst>
        </pc:spChg>
      </pc:sldChg>
      <pc:sldChg chg="addSp delSp modSp mod">
        <pc:chgData name="CIGMA GERAL2" userId="bc535dd99bb5c75b" providerId="LiveId" clId="{D0B3D063-3441-425D-9F07-2582B159F1F3}" dt="2025-04-24T12:34:08.593" v="304" actId="20577"/>
        <pc:sldMkLst>
          <pc:docMk/>
          <pc:sldMk cId="4043855127" sldId="360"/>
        </pc:sldMkLst>
        <pc:spChg chg="mod">
          <ac:chgData name="CIGMA GERAL2" userId="bc535dd99bb5c75b" providerId="LiveId" clId="{D0B3D063-3441-425D-9F07-2582B159F1F3}" dt="2025-04-24T12:09:43.392" v="148" actId="20577"/>
          <ac:spMkLst>
            <pc:docMk/>
            <pc:sldMk cId="4043855127" sldId="360"/>
            <ac:spMk id="27" creationId="{D271CBB2-E43F-D3E5-269D-16D77836DBF9}"/>
          </ac:spMkLst>
        </pc:spChg>
        <pc:spChg chg="mod">
          <ac:chgData name="CIGMA GERAL2" userId="bc535dd99bb5c75b" providerId="LiveId" clId="{D0B3D063-3441-425D-9F07-2582B159F1F3}" dt="2025-04-24T12:32:28.553" v="301"/>
          <ac:spMkLst>
            <pc:docMk/>
            <pc:sldMk cId="4043855127" sldId="360"/>
            <ac:spMk id="28" creationId="{CAC5A21E-28EB-6F45-0674-B5ACC49E061F}"/>
          </ac:spMkLst>
        </pc:spChg>
        <pc:spChg chg="mod">
          <ac:chgData name="CIGMA GERAL2" userId="bc535dd99bb5c75b" providerId="LiveId" clId="{D0B3D063-3441-425D-9F07-2582B159F1F3}" dt="2025-04-24T12:31:52.846" v="300"/>
          <ac:spMkLst>
            <pc:docMk/>
            <pc:sldMk cId="4043855127" sldId="360"/>
            <ac:spMk id="29" creationId="{FBE44F85-ECA0-18C8-1D2D-A453FD397751}"/>
          </ac:spMkLst>
        </pc:spChg>
        <pc:spChg chg="mod">
          <ac:chgData name="CIGMA GERAL2" userId="bc535dd99bb5c75b" providerId="LiveId" clId="{D0B3D063-3441-425D-9F07-2582B159F1F3}" dt="2025-04-24T12:34:08.593" v="304" actId="20577"/>
          <ac:spMkLst>
            <pc:docMk/>
            <pc:sldMk cId="4043855127" sldId="360"/>
            <ac:spMk id="30" creationId="{9AF0767C-5ED5-9590-EE69-580E9B00E351}"/>
          </ac:spMkLst>
        </pc:spChg>
        <pc:spChg chg="mod">
          <ac:chgData name="CIGMA GERAL2" userId="bc535dd99bb5c75b" providerId="LiveId" clId="{D0B3D063-3441-425D-9F07-2582B159F1F3}" dt="2025-04-24T12:09:52.930" v="154" actId="20577"/>
          <ac:spMkLst>
            <pc:docMk/>
            <pc:sldMk cId="4043855127" sldId="360"/>
            <ac:spMk id="33" creationId="{DB76A2CB-564B-D297-9CA6-E7A2DED6A567}"/>
          </ac:spMkLst>
        </pc:spChg>
        <pc:spChg chg="mod">
          <ac:chgData name="CIGMA GERAL2" userId="bc535dd99bb5c75b" providerId="LiveId" clId="{D0B3D063-3441-425D-9F07-2582B159F1F3}" dt="2025-04-24T12:01:58.818" v="11"/>
          <ac:spMkLst>
            <pc:docMk/>
            <pc:sldMk cId="4043855127" sldId="360"/>
            <ac:spMk id="34" creationId="{6507D93D-397F-B004-D48F-B9410796E3CB}"/>
          </ac:spMkLst>
        </pc:spChg>
      </pc:sldChg>
      <pc:sldChg chg="addSp delSp modSp mod">
        <pc:chgData name="CIGMA GERAL2" userId="bc535dd99bb5c75b" providerId="LiveId" clId="{D0B3D063-3441-425D-9F07-2582B159F1F3}" dt="2025-04-24T12:13:12.159" v="214" actId="20577"/>
        <pc:sldMkLst>
          <pc:docMk/>
          <pc:sldMk cId="2175074417" sldId="361"/>
        </pc:sldMkLst>
        <pc:spChg chg="mod">
          <ac:chgData name="CIGMA GERAL2" userId="bc535dd99bb5c75b" providerId="LiveId" clId="{D0B3D063-3441-425D-9F07-2582B159F1F3}" dt="2025-04-24T12:01:58.818" v="11"/>
          <ac:spMkLst>
            <pc:docMk/>
            <pc:sldMk cId="2175074417" sldId="361"/>
            <ac:spMk id="2" creationId="{4C1AFB55-AFAE-F79A-8D60-BD06E6B4CAD2}"/>
          </ac:spMkLst>
        </pc:spChg>
        <pc:spChg chg="mod">
          <ac:chgData name="CIGMA GERAL2" userId="bc535dd99bb5c75b" providerId="LiveId" clId="{D0B3D063-3441-425D-9F07-2582B159F1F3}" dt="2025-04-24T12:13:02.591" v="212" actId="20577"/>
          <ac:spMkLst>
            <pc:docMk/>
            <pc:sldMk cId="2175074417" sldId="361"/>
            <ac:spMk id="3" creationId="{6FF1DF1A-0C13-73B4-746D-369395B7D9FF}"/>
          </ac:spMkLst>
        </pc:spChg>
        <pc:spChg chg="mod">
          <ac:chgData name="CIGMA GERAL2" userId="bc535dd99bb5c75b" providerId="LiveId" clId="{D0B3D063-3441-425D-9F07-2582B159F1F3}" dt="2025-04-24T12:13:12.159" v="214" actId="20577"/>
          <ac:spMkLst>
            <pc:docMk/>
            <pc:sldMk cId="2175074417" sldId="361"/>
            <ac:spMk id="25" creationId="{B9384DF7-1A99-D259-83FA-B57DE229A0DE}"/>
          </ac:spMkLst>
        </pc:spChg>
      </pc:sldChg>
      <pc:sldChg chg="addSp delSp modSp mod">
        <pc:chgData name="CIGMA GERAL2" userId="bc535dd99bb5c75b" providerId="LiveId" clId="{D0B3D063-3441-425D-9F07-2582B159F1F3}" dt="2025-04-24T12:04:20.504" v="56" actId="20577"/>
        <pc:sldMkLst>
          <pc:docMk/>
          <pc:sldMk cId="1603681809" sldId="363"/>
        </pc:sldMkLst>
        <pc:spChg chg="mod">
          <ac:chgData name="CIGMA GERAL2" userId="bc535dd99bb5c75b" providerId="LiveId" clId="{D0B3D063-3441-425D-9F07-2582B159F1F3}" dt="2025-04-24T12:01:58.818" v="11"/>
          <ac:spMkLst>
            <pc:docMk/>
            <pc:sldMk cId="1603681809" sldId="363"/>
            <ac:spMk id="6" creationId="{A5916C6A-9701-0F55-0306-2FE86CBC87BA}"/>
          </ac:spMkLst>
        </pc:spChg>
        <pc:spChg chg="mod">
          <ac:chgData name="CIGMA GERAL2" userId="bc535dd99bb5c75b" providerId="LiveId" clId="{D0B3D063-3441-425D-9F07-2582B159F1F3}" dt="2025-04-24T12:01:25.360" v="10" actId="20577"/>
          <ac:spMkLst>
            <pc:docMk/>
            <pc:sldMk cId="1603681809" sldId="363"/>
            <ac:spMk id="29" creationId="{A04B50F6-224E-7642-E62C-D3E0CC491697}"/>
          </ac:spMkLst>
        </pc:spChg>
        <pc:spChg chg="mod">
          <ac:chgData name="CIGMA GERAL2" userId="bc535dd99bb5c75b" providerId="LiveId" clId="{D0B3D063-3441-425D-9F07-2582B159F1F3}" dt="2025-04-24T12:01:58.818" v="11"/>
          <ac:spMkLst>
            <pc:docMk/>
            <pc:sldMk cId="1603681809" sldId="363"/>
            <ac:spMk id="33" creationId="{2F69B408-D3C7-0358-48D7-CA64FB5FFA7B}"/>
          </ac:spMkLst>
        </pc:spChg>
        <pc:spChg chg="mod">
          <ac:chgData name="CIGMA GERAL2" userId="bc535dd99bb5c75b" providerId="LiveId" clId="{D0B3D063-3441-425D-9F07-2582B159F1F3}" dt="2025-04-24T12:01:21.920" v="8" actId="20577"/>
          <ac:spMkLst>
            <pc:docMk/>
            <pc:sldMk cId="1603681809" sldId="363"/>
            <ac:spMk id="35" creationId="{5A46A34B-85CE-5A6F-5BC9-967817A81C24}"/>
          </ac:spMkLst>
        </pc:spChg>
        <pc:spChg chg="mod">
          <ac:chgData name="CIGMA GERAL2" userId="bc535dd99bb5c75b" providerId="LiveId" clId="{D0B3D063-3441-425D-9F07-2582B159F1F3}" dt="2025-04-24T12:04:20.504" v="56" actId="20577"/>
          <ac:spMkLst>
            <pc:docMk/>
            <pc:sldMk cId="1603681809" sldId="363"/>
            <ac:spMk id="47" creationId="{1ED2F304-6A21-CAEE-04DC-9E358AC149A7}"/>
          </ac:spMkLst>
        </pc:spChg>
      </pc:sldChg>
      <pc:sldChg chg="addSp delSp modSp mod">
        <pc:chgData name="CIGMA GERAL2" userId="bc535dd99bb5c75b" providerId="LiveId" clId="{D0B3D063-3441-425D-9F07-2582B159F1F3}" dt="2025-04-24T12:32:28.553" v="301"/>
        <pc:sldMkLst>
          <pc:docMk/>
          <pc:sldMk cId="1215177998" sldId="364"/>
        </pc:sldMkLst>
        <pc:spChg chg="mod">
          <ac:chgData name="CIGMA GERAL2" userId="bc535dd99bb5c75b" providerId="LiveId" clId="{D0B3D063-3441-425D-9F07-2582B159F1F3}" dt="2025-04-24T12:32:28.553" v="301"/>
          <ac:spMkLst>
            <pc:docMk/>
            <pc:sldMk cId="1215177998" sldId="364"/>
            <ac:spMk id="2" creationId="{9EC16A62-C10B-846D-16CB-A312D0930E43}"/>
          </ac:spMkLst>
        </pc:spChg>
        <pc:spChg chg="mod">
          <ac:chgData name="CIGMA GERAL2" userId="bc535dd99bb5c75b" providerId="LiveId" clId="{D0B3D063-3441-425D-9F07-2582B159F1F3}" dt="2025-04-24T12:31:52.846" v="300"/>
          <ac:spMkLst>
            <pc:docMk/>
            <pc:sldMk cId="1215177998" sldId="364"/>
            <ac:spMk id="13" creationId="{6F46C4C1-D5D9-15B7-8E49-DB400388C819}"/>
          </ac:spMkLst>
        </pc:spChg>
        <pc:spChg chg="mod">
          <ac:chgData name="CIGMA GERAL2" userId="bc535dd99bb5c75b" providerId="LiveId" clId="{D0B3D063-3441-425D-9F07-2582B159F1F3}" dt="2025-04-24T12:08:15.880" v="123" actId="20577"/>
          <ac:spMkLst>
            <pc:docMk/>
            <pc:sldMk cId="1215177998" sldId="364"/>
            <ac:spMk id="37" creationId="{99322B69-4C3F-0A96-2D1C-FA46EC3836AD}"/>
          </ac:spMkLst>
        </pc:spChg>
        <pc:spChg chg="mod">
          <ac:chgData name="CIGMA GERAL2" userId="bc535dd99bb5c75b" providerId="LiveId" clId="{D0B3D063-3441-425D-9F07-2582B159F1F3}" dt="2025-04-24T12:08:07.063" v="116" actId="6549"/>
          <ac:spMkLst>
            <pc:docMk/>
            <pc:sldMk cId="1215177998" sldId="364"/>
            <ac:spMk id="45" creationId="{D23A17A8-47E4-1802-9B2D-019F7A403F65}"/>
          </ac:spMkLst>
        </pc:spChg>
        <pc:spChg chg="mod">
          <ac:chgData name="CIGMA GERAL2" userId="bc535dd99bb5c75b" providerId="LiveId" clId="{D0B3D063-3441-425D-9F07-2582B159F1F3}" dt="2025-04-24T12:08:02.272" v="108" actId="20577"/>
          <ac:spMkLst>
            <pc:docMk/>
            <pc:sldMk cId="1215177998" sldId="364"/>
            <ac:spMk id="46" creationId="{655969F2-917D-7807-E50F-3194258F36D5}"/>
          </ac:spMkLst>
        </pc:spChg>
      </pc:sldChg>
      <pc:sldChg chg="addSp delSp modSp mod">
        <pc:chgData name="CIGMA GERAL2" userId="bc535dd99bb5c75b" providerId="LiveId" clId="{D0B3D063-3441-425D-9F07-2582B159F1F3}" dt="2025-04-24T12:32:28.553" v="301"/>
        <pc:sldMkLst>
          <pc:docMk/>
          <pc:sldMk cId="296300638" sldId="367"/>
        </pc:sldMkLst>
        <pc:spChg chg="mod">
          <ac:chgData name="CIGMA GERAL2" userId="bc535dd99bb5c75b" providerId="LiveId" clId="{D0B3D063-3441-425D-9F07-2582B159F1F3}" dt="2025-04-24T12:31:52.846" v="300"/>
          <ac:spMkLst>
            <pc:docMk/>
            <pc:sldMk cId="296300638" sldId="367"/>
            <ac:spMk id="6" creationId="{0A7A88BF-5957-A00E-9512-A9E75A4FB640}"/>
          </ac:spMkLst>
        </pc:spChg>
        <pc:spChg chg="mod">
          <ac:chgData name="CIGMA GERAL2" userId="bc535dd99bb5c75b" providerId="LiveId" clId="{D0B3D063-3441-425D-9F07-2582B159F1F3}" dt="2025-04-24T12:32:28.553" v="301"/>
          <ac:spMkLst>
            <pc:docMk/>
            <pc:sldMk cId="296300638" sldId="367"/>
            <ac:spMk id="7" creationId="{D3BE74A6-F2F8-6D12-8284-D1CE502D5626}"/>
          </ac:spMkLst>
        </pc:spChg>
        <pc:spChg chg="mod">
          <ac:chgData name="CIGMA GERAL2" userId="bc535dd99bb5c75b" providerId="LiveId" clId="{D0B3D063-3441-425D-9F07-2582B159F1F3}" dt="2025-04-24T12:06:48.847" v="94" actId="20577"/>
          <ac:spMkLst>
            <pc:docMk/>
            <pc:sldMk cId="296300638" sldId="367"/>
            <ac:spMk id="11" creationId="{B21A8B86-62A1-C51A-D2E0-5F12FD378071}"/>
          </ac:spMkLst>
        </pc:spChg>
        <pc:spChg chg="mod">
          <ac:chgData name="CIGMA GERAL2" userId="bc535dd99bb5c75b" providerId="LiveId" clId="{D0B3D063-3441-425D-9F07-2582B159F1F3}" dt="2025-04-24T12:06:52.424" v="98" actId="20577"/>
          <ac:spMkLst>
            <pc:docMk/>
            <pc:sldMk cId="296300638" sldId="367"/>
            <ac:spMk id="12" creationId="{4420C9AE-BDCD-C604-4714-56DB8E5A01E5}"/>
          </ac:spMkLst>
        </pc:spChg>
        <pc:spChg chg="mod">
          <ac:chgData name="CIGMA GERAL2" userId="bc535dd99bb5c75b" providerId="LiveId" clId="{D0B3D063-3441-425D-9F07-2582B159F1F3}" dt="2025-04-24T12:07:02.608" v="106" actId="6549"/>
          <ac:spMkLst>
            <pc:docMk/>
            <pc:sldMk cId="296300638" sldId="367"/>
            <ac:spMk id="13" creationId="{2DCF478F-DD8E-0E1F-BF44-1D792AC73491}"/>
          </ac:spMkLst>
        </pc:spChg>
      </pc:sldChg>
      <pc:sldChg chg="addSp delSp modSp mod">
        <pc:chgData name="CIGMA GERAL2" userId="bc535dd99bb5c75b" providerId="LiveId" clId="{D0B3D063-3441-425D-9F07-2582B159F1F3}" dt="2025-04-24T12:32:28.553" v="301"/>
        <pc:sldMkLst>
          <pc:docMk/>
          <pc:sldMk cId="1068898484" sldId="368"/>
        </pc:sldMkLst>
        <pc:spChg chg="mod">
          <ac:chgData name="CIGMA GERAL2" userId="bc535dd99bb5c75b" providerId="LiveId" clId="{D0B3D063-3441-425D-9F07-2582B159F1F3}" dt="2025-04-24T12:32:28.553" v="301"/>
          <ac:spMkLst>
            <pc:docMk/>
            <pc:sldMk cId="1068898484" sldId="368"/>
            <ac:spMk id="2" creationId="{42602FC8-8C06-9DA7-78B9-90E9E9F71D02}"/>
          </ac:spMkLst>
        </pc:spChg>
        <pc:spChg chg="mod">
          <ac:chgData name="CIGMA GERAL2" userId="bc535dd99bb5c75b" providerId="LiveId" clId="{D0B3D063-3441-425D-9F07-2582B159F1F3}" dt="2025-04-24T12:31:52.846" v="300"/>
          <ac:spMkLst>
            <pc:docMk/>
            <pc:sldMk cId="1068898484" sldId="368"/>
            <ac:spMk id="13" creationId="{A25FE5CF-6372-C3AE-0E4E-46610F934BA7}"/>
          </ac:spMkLst>
        </pc:spChg>
        <pc:spChg chg="mod">
          <ac:chgData name="CIGMA GERAL2" userId="bc535dd99bb5c75b" providerId="LiveId" clId="{D0B3D063-3441-425D-9F07-2582B159F1F3}" dt="2025-04-24T12:06:11.041" v="80" actId="6549"/>
          <ac:spMkLst>
            <pc:docMk/>
            <pc:sldMk cId="1068898484" sldId="368"/>
            <ac:spMk id="21" creationId="{4970B344-5BE2-33A8-49F1-5AA6D7AC1CA3}"/>
          </ac:spMkLst>
        </pc:spChg>
        <pc:spChg chg="mod">
          <ac:chgData name="CIGMA GERAL2" userId="bc535dd99bb5c75b" providerId="LiveId" clId="{D0B3D063-3441-425D-9F07-2582B159F1F3}" dt="2025-04-24T12:06:29.231" v="90" actId="20577"/>
          <ac:spMkLst>
            <pc:docMk/>
            <pc:sldMk cId="1068898484" sldId="368"/>
            <ac:spMk id="22" creationId="{F7727C8C-FD95-3143-B8D6-B5C570671391}"/>
          </ac:spMkLst>
        </pc:spChg>
        <pc:spChg chg="mod">
          <ac:chgData name="CIGMA GERAL2" userId="bc535dd99bb5c75b" providerId="LiveId" clId="{D0B3D063-3441-425D-9F07-2582B159F1F3}" dt="2025-04-24T12:06:07.142" v="74" actId="6549"/>
          <ac:spMkLst>
            <pc:docMk/>
            <pc:sldMk cId="1068898484" sldId="368"/>
            <ac:spMk id="24" creationId="{B3D16CA9-DC03-34B4-BD65-E374C80659CB}"/>
          </ac:spMkLst>
        </pc:spChg>
      </pc:sldChg>
      <pc:sldChg chg="addSp delSp modSp mod">
        <pc:chgData name="CIGMA GERAL2" userId="bc535dd99bb5c75b" providerId="LiveId" clId="{D0B3D063-3441-425D-9F07-2582B159F1F3}" dt="2025-04-24T13:06:14.571" v="346"/>
        <pc:sldMkLst>
          <pc:docMk/>
          <pc:sldMk cId="931114632" sldId="369"/>
        </pc:sldMkLst>
        <pc:spChg chg="mod">
          <ac:chgData name="CIGMA GERAL2" userId="bc535dd99bb5c75b" providerId="LiveId" clId="{D0B3D063-3441-425D-9F07-2582B159F1F3}" dt="2025-04-24T13:04:32.052" v="327" actId="34135"/>
          <ac:spMkLst>
            <pc:docMk/>
            <pc:sldMk cId="931114632" sldId="369"/>
            <ac:spMk id="2" creationId="{BCF667D4-38EE-AD63-B7AF-624263EF4DA9}"/>
          </ac:spMkLst>
        </pc:spChg>
        <pc:spChg chg="mod">
          <ac:chgData name="CIGMA GERAL2" userId="bc535dd99bb5c75b" providerId="LiveId" clId="{D0B3D063-3441-425D-9F07-2582B159F1F3}" dt="2025-04-24T13:04:26.062" v="326" actId="34135"/>
          <ac:spMkLst>
            <pc:docMk/>
            <pc:sldMk cId="931114632" sldId="369"/>
            <ac:spMk id="4" creationId="{F967FB2D-D394-BF97-1455-7F05CE8ABD2C}"/>
          </ac:spMkLst>
        </pc:spChg>
        <pc:spChg chg="mod">
          <ac:chgData name="CIGMA GERAL2" userId="bc535dd99bb5c75b" providerId="LiveId" clId="{D0B3D063-3441-425D-9F07-2582B159F1F3}" dt="2025-04-24T13:04:22.335" v="325" actId="34135"/>
          <ac:spMkLst>
            <pc:docMk/>
            <pc:sldMk cId="931114632" sldId="369"/>
            <ac:spMk id="5" creationId="{51CF08BC-BD6C-70AB-3F8B-1443C559BE20}"/>
          </ac:spMkLst>
        </pc:spChg>
        <pc:spChg chg="mod">
          <ac:chgData name="CIGMA GERAL2" userId="bc535dd99bb5c75b" providerId="LiveId" clId="{D0B3D063-3441-425D-9F07-2582B159F1F3}" dt="2025-04-24T13:03:58.382" v="322" actId="34135"/>
          <ac:spMkLst>
            <pc:docMk/>
            <pc:sldMk cId="931114632" sldId="369"/>
            <ac:spMk id="19" creationId="{CD26CEE0-F58A-D85B-F34D-43CF2F0FCD8F}"/>
          </ac:spMkLst>
        </pc:spChg>
        <pc:spChg chg="mod">
          <ac:chgData name="CIGMA GERAL2" userId="bc535dd99bb5c75b" providerId="LiveId" clId="{D0B3D063-3441-425D-9F07-2582B159F1F3}" dt="2025-04-24T13:04:16.459" v="324" actId="34135"/>
          <ac:spMkLst>
            <pc:docMk/>
            <pc:sldMk cId="931114632" sldId="369"/>
            <ac:spMk id="21" creationId="{78B39E83-875F-D999-8799-A19FA785366F}"/>
          </ac:spMkLst>
        </pc:spChg>
        <pc:spChg chg="mod">
          <ac:chgData name="CIGMA GERAL2" userId="bc535dd99bb5c75b" providerId="LiveId" clId="{D0B3D063-3441-425D-9F07-2582B159F1F3}" dt="2025-04-24T13:04:09.495" v="323" actId="34135"/>
          <ac:spMkLst>
            <pc:docMk/>
            <pc:sldMk cId="931114632" sldId="369"/>
            <ac:spMk id="22" creationId="{4505E890-9BC9-D4FF-6BDD-1A6B30C97254}"/>
          </ac:spMkLst>
        </pc:spChg>
        <pc:graphicFrameChg chg="add mod modGraphic">
          <ac:chgData name="CIGMA GERAL2" userId="bc535dd99bb5c75b" providerId="LiveId" clId="{D0B3D063-3441-425D-9F07-2582B159F1F3}" dt="2025-04-24T13:06:14.571" v="346"/>
          <ac:graphicFrameMkLst>
            <pc:docMk/>
            <pc:sldMk cId="931114632" sldId="369"/>
            <ac:graphicFrameMk id="20" creationId="{F79E7E60-5F42-9D6F-6142-283C1C90F73C}"/>
          </ac:graphicFrameMkLst>
        </pc:graphicFrameChg>
      </pc:sldChg>
      <pc:sldChg chg="addSp delSp modSp mod">
        <pc:chgData name="CIGMA GERAL2" userId="bc535dd99bb5c75b" providerId="LiveId" clId="{D0B3D063-3441-425D-9F07-2582B159F1F3}" dt="2025-04-24T12:55:00.745" v="317"/>
        <pc:sldMkLst>
          <pc:docMk/>
          <pc:sldMk cId="1056835153" sldId="370"/>
        </pc:sldMkLst>
      </pc:sldChg>
      <pc:sldMasterChg chg="modSldLayout">
        <pc:chgData name="CIGMA GERAL2" userId="bc535dd99bb5c75b" providerId="LiveId" clId="{D0B3D063-3441-425D-9F07-2582B159F1F3}" dt="2025-04-24T12:14:39.979" v="231" actId="20577"/>
        <pc:sldMasterMkLst>
          <pc:docMk/>
          <pc:sldMasterMk cId="4134379571" sldId="2147483707"/>
        </pc:sldMasterMkLst>
        <pc:sldLayoutChg chg="modSp mod">
          <pc:chgData name="CIGMA GERAL2" userId="bc535dd99bb5c75b" providerId="LiveId" clId="{D0B3D063-3441-425D-9F07-2582B159F1F3}" dt="2025-04-24T12:14:35.302" v="229" actId="20577"/>
          <pc:sldLayoutMkLst>
            <pc:docMk/>
            <pc:sldMasterMk cId="4134379571" sldId="2147483707"/>
            <pc:sldLayoutMk cId="3676160921" sldId="2147483720"/>
          </pc:sldLayoutMkLst>
          <pc:spChg chg="mod">
            <ac:chgData name="CIGMA GERAL2" userId="bc535dd99bb5c75b" providerId="LiveId" clId="{D0B3D063-3441-425D-9F07-2582B159F1F3}" dt="2025-04-24T12:14:35.302" v="229" actId="20577"/>
            <ac:spMkLst>
              <pc:docMk/>
              <pc:sldMasterMk cId="4134379571" sldId="2147483707"/>
              <pc:sldLayoutMk cId="3676160921" sldId="2147483720"/>
              <ac:spMk id="4" creationId="{25C3C56F-F94A-B2E5-740D-0E72E911C001}"/>
            </ac:spMkLst>
          </pc:spChg>
        </pc:sldLayoutChg>
        <pc:sldLayoutChg chg="modSp mod">
          <pc:chgData name="CIGMA GERAL2" userId="bc535dd99bb5c75b" providerId="LiveId" clId="{D0B3D063-3441-425D-9F07-2582B159F1F3}" dt="2025-04-24T12:14:39.979" v="231" actId="20577"/>
          <pc:sldLayoutMkLst>
            <pc:docMk/>
            <pc:sldMasterMk cId="4134379571" sldId="2147483707"/>
            <pc:sldLayoutMk cId="1677978283" sldId="2147483721"/>
          </pc:sldLayoutMkLst>
          <pc:spChg chg="mod">
            <ac:chgData name="CIGMA GERAL2" userId="bc535dd99bb5c75b" providerId="LiveId" clId="{D0B3D063-3441-425D-9F07-2582B159F1F3}" dt="2025-04-24T12:14:39.979" v="231" actId="20577"/>
            <ac:spMkLst>
              <pc:docMk/>
              <pc:sldMasterMk cId="4134379571" sldId="2147483707"/>
              <pc:sldLayoutMk cId="1677978283" sldId="2147483721"/>
              <ac:spMk id="13" creationId="{12F76C70-3D3E-AB6E-CA58-667918C46E38}"/>
            </ac:spMkLst>
          </pc:spChg>
        </pc:sldLayoutChg>
        <pc:sldLayoutChg chg="modSp mod">
          <pc:chgData name="CIGMA GERAL2" userId="bc535dd99bb5c75b" providerId="LiveId" clId="{D0B3D063-3441-425D-9F07-2582B159F1F3}" dt="2025-04-24T12:14:31.078" v="227" actId="20577"/>
          <pc:sldLayoutMkLst>
            <pc:docMk/>
            <pc:sldMasterMk cId="4134379571" sldId="2147483707"/>
            <pc:sldLayoutMk cId="3058696849" sldId="2147483722"/>
          </pc:sldLayoutMkLst>
          <pc:spChg chg="mod">
            <ac:chgData name="CIGMA GERAL2" userId="bc535dd99bb5c75b" providerId="LiveId" clId="{D0B3D063-3441-425D-9F07-2582B159F1F3}" dt="2025-04-24T12:14:31.078" v="227" actId="20577"/>
            <ac:spMkLst>
              <pc:docMk/>
              <pc:sldMasterMk cId="4134379571" sldId="2147483707"/>
              <pc:sldLayoutMk cId="3058696849" sldId="2147483722"/>
              <ac:spMk id="2" creationId="{82E21FE1-F717-049E-55F7-62A297475F8B}"/>
            </ac:spMkLst>
          </pc:spChg>
        </pc:sldLayoutChg>
      </pc:sldMasterChg>
    </pc:docChg>
  </pc:docChgLst>
  <pc:docChgLst>
    <pc:chgData name="JS Agroambiental" userId="30a0db6a338b902a" providerId="LiveId" clId="{0BDDC646-879E-4EE7-90C4-8DBC477DF862}"/>
    <pc:docChg chg="undo custSel modSld modMainMaster">
      <pc:chgData name="JS Agroambiental" userId="30a0db6a338b902a" providerId="LiveId" clId="{0BDDC646-879E-4EE7-90C4-8DBC477DF862}" dt="2024-10-31T13:51:39.724" v="303" actId="207"/>
      <pc:docMkLst>
        <pc:docMk/>
      </pc:docMkLst>
      <pc:sldChg chg="addSp delSp modSp mod">
        <pc:chgData name="JS Agroambiental" userId="30a0db6a338b902a" providerId="LiveId" clId="{0BDDC646-879E-4EE7-90C4-8DBC477DF862}" dt="2024-10-31T11:33:54.807" v="152" actId="20577"/>
        <pc:sldMkLst>
          <pc:docMk/>
          <pc:sldMk cId="2111248485" sldId="330"/>
        </pc:sldMkLst>
      </pc:sldChg>
      <pc:sldChg chg="addSp delSp modSp mod">
        <pc:chgData name="JS Agroambiental" userId="30a0db6a338b902a" providerId="LiveId" clId="{0BDDC646-879E-4EE7-90C4-8DBC477DF862}" dt="2024-10-31T12:26:43.647" v="275"/>
        <pc:sldMkLst>
          <pc:docMk/>
          <pc:sldMk cId="1370606882" sldId="331"/>
        </pc:sldMkLst>
      </pc:sldChg>
      <pc:sldChg chg="addSp delSp modSp mod">
        <pc:chgData name="JS Agroambiental" userId="30a0db6a338b902a" providerId="LiveId" clId="{0BDDC646-879E-4EE7-90C4-8DBC477DF862}" dt="2024-10-31T13:51:39.724" v="303" actId="207"/>
        <pc:sldMkLst>
          <pc:docMk/>
          <pc:sldMk cId="4104181481" sldId="332"/>
        </pc:sldMkLst>
      </pc:sldChg>
      <pc:sldChg chg="addSp delSp modSp mod">
        <pc:chgData name="JS Agroambiental" userId="30a0db6a338b902a" providerId="LiveId" clId="{0BDDC646-879E-4EE7-90C4-8DBC477DF862}" dt="2024-10-31T12:21:15.814" v="255"/>
        <pc:sldMkLst>
          <pc:docMk/>
          <pc:sldMk cId="1503203240" sldId="336"/>
        </pc:sldMkLst>
      </pc:sldChg>
      <pc:sldChg chg="addSp delSp modSp mod">
        <pc:chgData name="JS Agroambiental" userId="30a0db6a338b902a" providerId="LiveId" clId="{0BDDC646-879E-4EE7-90C4-8DBC477DF862}" dt="2024-10-31T11:59:36.342" v="161"/>
        <pc:sldMkLst>
          <pc:docMk/>
          <pc:sldMk cId="1435792375" sldId="337"/>
        </pc:sldMkLst>
      </pc:sldChg>
      <pc:sldChg chg="addSp delSp modSp mod">
        <pc:chgData name="JS Agroambiental" userId="30a0db6a338b902a" providerId="LiveId" clId="{0BDDC646-879E-4EE7-90C4-8DBC477DF862}" dt="2024-10-31T11:59:57.035" v="171"/>
        <pc:sldMkLst>
          <pc:docMk/>
          <pc:sldMk cId="4125364334" sldId="338"/>
        </pc:sldMkLst>
      </pc:sldChg>
      <pc:sldChg chg="addSp delSp modSp mod">
        <pc:chgData name="JS Agroambiental" userId="30a0db6a338b902a" providerId="LiveId" clId="{0BDDC646-879E-4EE7-90C4-8DBC477DF862}" dt="2024-10-31T12:00:20.710" v="182"/>
        <pc:sldMkLst>
          <pc:docMk/>
          <pc:sldMk cId="198381608" sldId="339"/>
        </pc:sldMkLst>
      </pc:sldChg>
      <pc:sldChg chg="addSp delSp modSp mod">
        <pc:chgData name="JS Agroambiental" userId="30a0db6a338b902a" providerId="LiveId" clId="{0BDDC646-879E-4EE7-90C4-8DBC477DF862}" dt="2024-10-31T12:26:12.026" v="265"/>
        <pc:sldMkLst>
          <pc:docMk/>
          <pc:sldMk cId="3527018254" sldId="341"/>
        </pc:sldMkLst>
      </pc:sldChg>
      <pc:sldChg chg="addSp delSp modSp mod">
        <pc:chgData name="JS Agroambiental" userId="30a0db6a338b902a" providerId="LiveId" clId="{0BDDC646-879E-4EE7-90C4-8DBC477DF862}" dt="2024-10-31T12:11:17.865" v="243" actId="20577"/>
        <pc:sldMkLst>
          <pc:docMk/>
          <pc:sldMk cId="3147136800" sldId="342"/>
        </pc:sldMkLst>
      </pc:sldChg>
      <pc:sldChg chg="addSp delSp modSp mod">
        <pc:chgData name="JS Agroambiental" userId="30a0db6a338b902a" providerId="LiveId" clId="{0BDDC646-879E-4EE7-90C4-8DBC477DF862}" dt="2024-10-31T12:33:54.267" v="301" actId="478"/>
        <pc:sldMkLst>
          <pc:docMk/>
          <pc:sldMk cId="3293204132" sldId="344"/>
        </pc:sldMkLst>
      </pc:sldChg>
    </pc:docChg>
  </pc:docChgLst>
  <pc:docChgLst>
    <pc:chgData name="CIGMA GERAL2" userId="bc535dd99bb5c75b" providerId="LiveId" clId="{7AB38865-0E4D-4132-AD2C-6EEBE65F72E0}"/>
    <pc:docChg chg="undo custSel modSld modMainMaster">
      <pc:chgData name="CIGMA GERAL2" userId="bc535dd99bb5c75b" providerId="LiveId" clId="{7AB38865-0E4D-4132-AD2C-6EEBE65F72E0}" dt="2025-03-27T13:45:15.394" v="278" actId="2164"/>
      <pc:docMkLst>
        <pc:docMk/>
      </pc:docMkLst>
      <pc:sldChg chg="modSp mod">
        <pc:chgData name="CIGMA GERAL2" userId="bc535dd99bb5c75b" providerId="LiveId" clId="{7AB38865-0E4D-4132-AD2C-6EEBE65F72E0}" dt="2025-03-27T12:36:38.520" v="184" actId="20577"/>
        <pc:sldMkLst>
          <pc:docMk/>
          <pc:sldMk cId="2111248485" sldId="330"/>
        </pc:sldMkLst>
      </pc:sldChg>
      <pc:sldChg chg="addSp delSp modSp mod">
        <pc:chgData name="CIGMA GERAL2" userId="bc535dd99bb5c75b" providerId="LiveId" clId="{7AB38865-0E4D-4132-AD2C-6EEBE65F72E0}" dt="2025-03-27T13:45:15.394" v="278" actId="2164"/>
        <pc:sldMkLst>
          <pc:docMk/>
          <pc:sldMk cId="2745288729" sldId="359"/>
        </pc:sldMkLst>
      </pc:sldChg>
      <pc:sldChg chg="modSp mod">
        <pc:chgData name="CIGMA GERAL2" userId="bc535dd99bb5c75b" providerId="LiveId" clId="{7AB38865-0E4D-4132-AD2C-6EEBE65F72E0}" dt="2025-03-27T12:54:58.861" v="253" actId="20577"/>
        <pc:sldMkLst>
          <pc:docMk/>
          <pc:sldMk cId="4043855127" sldId="360"/>
        </pc:sldMkLst>
      </pc:sldChg>
      <pc:sldChg chg="addSp delSp modSp mod">
        <pc:chgData name="CIGMA GERAL2" userId="bc535dd99bb5c75b" providerId="LiveId" clId="{7AB38865-0E4D-4132-AD2C-6EEBE65F72E0}" dt="2025-03-27T13:01:29.297" v="255" actId="20577"/>
        <pc:sldMkLst>
          <pc:docMk/>
          <pc:sldMk cId="2175074417" sldId="361"/>
        </pc:sldMkLst>
      </pc:sldChg>
      <pc:sldChg chg="addSp delSp modSp mod">
        <pc:chgData name="CIGMA GERAL2" userId="bc535dd99bb5c75b" providerId="LiveId" clId="{7AB38865-0E4D-4132-AD2C-6EEBE65F72E0}" dt="2025-03-27T12:10:52.517" v="112"/>
        <pc:sldMkLst>
          <pc:docMk/>
          <pc:sldMk cId="1443498764" sldId="362"/>
        </pc:sldMkLst>
      </pc:sldChg>
    </pc:docChg>
  </pc:docChgLst>
  <pc:docChgLst>
    <pc:chgData name="Marcos Paulo Barboza Reis" userId="ebe1319d3c27e403" providerId="LiveId" clId="{F626FB32-F3C2-4EC9-9533-3A30FF47CE01}"/>
    <pc:docChg chg="modSld">
      <pc:chgData name="Marcos Paulo Barboza Reis" userId="ebe1319d3c27e403" providerId="LiveId" clId="{F626FB32-F3C2-4EC9-9533-3A30FF47CE01}" dt="2024-11-14T12:17:43.858" v="3" actId="20577"/>
      <pc:docMkLst>
        <pc:docMk/>
      </pc:docMkLst>
      <pc:sldChg chg="modSp mod">
        <pc:chgData name="Marcos Paulo Barboza Reis" userId="ebe1319d3c27e403" providerId="LiveId" clId="{F626FB32-F3C2-4EC9-9533-3A30FF47CE01}" dt="2024-11-14T12:17:43.858" v="3" actId="20577"/>
        <pc:sldMkLst>
          <pc:docMk/>
          <pc:sldMk cId="1370606882" sldId="331"/>
        </pc:sldMkLst>
      </pc:sldChg>
    </pc:docChg>
  </pc:docChgLst>
  <pc:docChgLst>
    <pc:chgData name="Marcos Paulo Barboza Reis" userId="ebe1319d3c27e403" providerId="LiveId" clId="{A3712810-D7B4-4AAE-9321-AB21E1D858BA}"/>
    <pc:docChg chg="undo custSel delSld modSld">
      <pc:chgData name="Marcos Paulo Barboza Reis" userId="ebe1319d3c27e403" providerId="LiveId" clId="{A3712810-D7B4-4AAE-9321-AB21E1D858BA}" dt="2024-10-10T11:17:48.345" v="65" actId="47"/>
      <pc:docMkLst>
        <pc:docMk/>
      </pc:docMkLst>
      <pc:sldChg chg="del">
        <pc:chgData name="Marcos Paulo Barboza Reis" userId="ebe1319d3c27e403" providerId="LiveId" clId="{A3712810-D7B4-4AAE-9321-AB21E1D858BA}" dt="2024-10-10T11:17:47.121" v="63" actId="47"/>
        <pc:sldMkLst>
          <pc:docMk/>
          <pc:sldMk cId="853987542" sldId="326"/>
        </pc:sldMkLst>
      </pc:sldChg>
      <pc:sldChg chg="del">
        <pc:chgData name="Marcos Paulo Barboza Reis" userId="ebe1319d3c27e403" providerId="LiveId" clId="{A3712810-D7B4-4AAE-9321-AB21E1D858BA}" dt="2024-10-10T11:17:47.801" v="64" actId="47"/>
        <pc:sldMkLst>
          <pc:docMk/>
          <pc:sldMk cId="1694788358" sldId="327"/>
        </pc:sldMkLst>
      </pc:sldChg>
      <pc:sldChg chg="del">
        <pc:chgData name="Marcos Paulo Barboza Reis" userId="ebe1319d3c27e403" providerId="LiveId" clId="{A3712810-D7B4-4AAE-9321-AB21E1D858BA}" dt="2024-10-10T11:17:48.345" v="65" actId="47"/>
        <pc:sldMkLst>
          <pc:docMk/>
          <pc:sldMk cId="545447780" sldId="328"/>
        </pc:sldMkLst>
      </pc:sldChg>
      <pc:sldChg chg="delSp del mod">
        <pc:chgData name="Marcos Paulo Barboza Reis" userId="ebe1319d3c27e403" providerId="LiveId" clId="{A3712810-D7B4-4AAE-9321-AB21E1D858BA}" dt="2024-10-10T11:12:50.773" v="37" actId="47"/>
        <pc:sldMkLst>
          <pc:docMk/>
          <pc:sldMk cId="2867205307" sldId="340"/>
        </pc:sldMkLst>
      </pc:sldChg>
    </pc:docChg>
  </pc:docChgLst>
  <pc:docChgLst>
    <pc:chgData name="JS Agroambiental" userId="30a0db6a338b902a" providerId="LiveId" clId="{15962797-6030-4709-9D1F-DA915F3A0B1E}"/>
    <pc:docChg chg="undo redo custSel addSld delSld modSld sldOrd modMainMaster">
      <pc:chgData name="JS Agroambiental" userId="30a0db6a338b902a" providerId="LiveId" clId="{15962797-6030-4709-9D1F-DA915F3A0B1E}" dt="2024-11-14T15:01:28.135" v="685" actId="208"/>
      <pc:docMkLst>
        <pc:docMk/>
      </pc:docMkLst>
      <pc:sldChg chg="addSp modSp del">
        <pc:chgData name="JS Agroambiental" userId="30a0db6a338b902a" providerId="LiveId" clId="{15962797-6030-4709-9D1F-DA915F3A0B1E}" dt="2024-11-14T12:12:18.431" v="618" actId="47"/>
        <pc:sldMkLst>
          <pc:docMk/>
          <pc:sldMk cId="3293204132" sldId="344"/>
        </pc:sldMkLst>
      </pc:sldChg>
      <pc:sldChg chg="addSp delSp modSp add del mod ord">
        <pc:chgData name="JS Agroambiental" userId="30a0db6a338b902a" providerId="LiveId" clId="{15962797-6030-4709-9D1F-DA915F3A0B1E}" dt="2024-11-14T12:07:57.631" v="569" actId="47"/>
        <pc:sldMkLst>
          <pc:docMk/>
          <pc:sldMk cId="2189980870" sldId="347"/>
        </pc:sldMkLst>
      </pc:sldChg>
    </pc:docChg>
  </pc:docChgLst>
  <pc:docChgLst>
    <pc:chgData name="JS Agroambiental" userId="30a0db6a338b902a" providerId="LiveId" clId="{2EBAE9DD-E98C-4792-BF72-F35370D2F333}"/>
    <pc:docChg chg="undo custSel addSld modSld modMainMaster">
      <pc:chgData name="JS Agroambiental" userId="30a0db6a338b902a" providerId="LiveId" clId="{2EBAE9DD-E98C-4792-BF72-F35370D2F333}" dt="2025-02-06T12:47:34.155" v="479" actId="20577"/>
      <pc:docMkLst>
        <pc:docMk/>
      </pc:docMkLst>
      <pc:sldChg chg="addSp delSp modSp mod">
        <pc:chgData name="JS Agroambiental" userId="30a0db6a338b902a" providerId="LiveId" clId="{2EBAE9DD-E98C-4792-BF72-F35370D2F333}" dt="2025-02-06T12:39:58.447" v="429"/>
        <pc:sldMkLst>
          <pc:docMk/>
          <pc:sldMk cId="828930597" sldId="350"/>
        </pc:sldMkLst>
      </pc:sldChg>
      <pc:sldChg chg="addSp delSp modSp mod">
        <pc:chgData name="JS Agroambiental" userId="30a0db6a338b902a" providerId="LiveId" clId="{2EBAE9DD-E98C-4792-BF72-F35370D2F333}" dt="2025-02-06T12:14:50.288" v="176"/>
        <pc:sldMkLst>
          <pc:docMk/>
          <pc:sldMk cId="2175074417" sldId="361"/>
        </pc:sldMkLst>
      </pc:sldChg>
      <pc:sldChg chg="addSp delSp modSp mod">
        <pc:chgData name="JS Agroambiental" userId="30a0db6a338b902a" providerId="LiveId" clId="{2EBAE9DD-E98C-4792-BF72-F35370D2F333}" dt="2025-02-06T12:43:19.004" v="464" actId="20577"/>
        <pc:sldMkLst>
          <pc:docMk/>
          <pc:sldMk cId="1443498764" sldId="362"/>
        </pc:sldMkLst>
      </pc:sldChg>
    </pc:docChg>
  </pc:docChgLst>
  <pc:docChgLst>
    <pc:chgData name="JS Agroambiental" userId="30a0db6a338b902a" providerId="LiveId" clId="{269A810B-1A7D-4C0D-A6C3-BAED103DA336}"/>
    <pc:docChg chg="undo custSel modSld modMainMaster">
      <pc:chgData name="JS Agroambiental" userId="30a0db6a338b902a" providerId="LiveId" clId="{269A810B-1A7D-4C0D-A6C3-BAED103DA336}" dt="2025-01-09T12:20:51.492" v="311" actId="20577"/>
      <pc:docMkLst>
        <pc:docMk/>
      </pc:docMkLst>
      <pc:sldChg chg="modSp mod">
        <pc:chgData name="JS Agroambiental" userId="30a0db6a338b902a" providerId="LiveId" clId="{269A810B-1A7D-4C0D-A6C3-BAED103DA336}" dt="2025-01-09T12:16:16.661" v="269" actId="20577"/>
        <pc:sldMkLst>
          <pc:docMk/>
          <pc:sldMk cId="1754129586" sldId="348"/>
        </pc:sldMkLst>
      </pc:sldChg>
      <pc:sldChg chg="addSp delSp modSp mod">
        <pc:chgData name="JS Agroambiental" userId="30a0db6a338b902a" providerId="LiveId" clId="{269A810B-1A7D-4C0D-A6C3-BAED103DA336}" dt="2025-01-09T12:20:11.383" v="281" actId="478"/>
        <pc:sldMkLst>
          <pc:docMk/>
          <pc:sldMk cId="2078110307" sldId="349"/>
        </pc:sldMkLst>
      </pc:sldChg>
    </pc:docChg>
  </pc:docChgLst>
  <pc:docChgLst>
    <pc:chgData name="JS Agroambiental" userId="30a0db6a338b902a" providerId="LiveId" clId="{C19F44D3-1D9F-4F39-8251-5B218A9C482F}"/>
    <pc:docChg chg="undo redo custSel modSld modMainMaster">
      <pc:chgData name="JS Agroambiental" userId="30a0db6a338b902a" providerId="LiveId" clId="{C19F44D3-1D9F-4F39-8251-5B218A9C482F}" dt="2024-12-04T17:29:50.611" v="601"/>
      <pc:docMkLst>
        <pc:docMk/>
      </pc:docMkLst>
      <pc:sldChg chg="addSp delSp modSp mod">
        <pc:chgData name="JS Agroambiental" userId="30a0db6a338b902a" providerId="LiveId" clId="{C19F44D3-1D9F-4F39-8251-5B218A9C482F}" dt="2024-12-04T17:29:50.611" v="601"/>
        <pc:sldMkLst>
          <pc:docMk/>
          <pc:sldMk cId="4104181481" sldId="332"/>
        </pc:sldMkLst>
      </pc:sldChg>
      <pc:sldChg chg="modSp">
        <pc:chgData name="JS Agroambiental" userId="30a0db6a338b902a" providerId="LiveId" clId="{C19F44D3-1D9F-4F39-8251-5B218A9C482F}" dt="2024-12-04T17:29:50.611" v="601"/>
        <pc:sldMkLst>
          <pc:docMk/>
          <pc:sldMk cId="1503203240" sldId="336"/>
        </pc:sldMkLst>
      </pc:sldChg>
      <pc:sldChg chg="modSp">
        <pc:chgData name="JS Agroambiental" userId="30a0db6a338b902a" providerId="LiveId" clId="{C19F44D3-1D9F-4F39-8251-5B218A9C482F}" dt="2024-12-04T17:29:50.611" v="601"/>
        <pc:sldMkLst>
          <pc:docMk/>
          <pc:sldMk cId="1435792375" sldId="337"/>
        </pc:sldMkLst>
      </pc:sldChg>
      <pc:sldChg chg="modSp">
        <pc:chgData name="JS Agroambiental" userId="30a0db6a338b902a" providerId="LiveId" clId="{C19F44D3-1D9F-4F39-8251-5B218A9C482F}" dt="2024-12-04T17:29:50.611" v="601"/>
        <pc:sldMkLst>
          <pc:docMk/>
          <pc:sldMk cId="4125364334" sldId="338"/>
        </pc:sldMkLst>
      </pc:sldChg>
      <pc:sldChg chg="modSp">
        <pc:chgData name="JS Agroambiental" userId="30a0db6a338b902a" providerId="LiveId" clId="{C19F44D3-1D9F-4F39-8251-5B218A9C482F}" dt="2024-12-04T12:05:33.501" v="30"/>
        <pc:sldMkLst>
          <pc:docMk/>
          <pc:sldMk cId="198381608" sldId="339"/>
        </pc:sldMkLst>
      </pc:sldChg>
      <pc:sldChg chg="addSp delSp modSp mod">
        <pc:chgData name="JS Agroambiental" userId="30a0db6a338b902a" providerId="LiveId" clId="{C19F44D3-1D9F-4F39-8251-5B218A9C482F}" dt="2024-12-04T17:29:50.611" v="601"/>
        <pc:sldMkLst>
          <pc:docMk/>
          <pc:sldMk cId="3147136800" sldId="342"/>
        </pc:sldMkLst>
      </pc:sldChg>
    </pc:docChg>
  </pc:docChgLst>
  <pc:docChgLst>
    <pc:chgData name="Marcos Paulo Barboza Reis" userId="ebe1319d3c27e403" providerId="LiveId" clId="{B33CE3F0-A620-4D7D-827E-3A8693FC27BF}"/>
    <pc:docChg chg="custSel delSld modSld">
      <pc:chgData name="Marcos Paulo Barboza Reis" userId="ebe1319d3c27e403" providerId="LiveId" clId="{B33CE3F0-A620-4D7D-827E-3A8693FC27BF}" dt="2024-12-12T12:06:57.129" v="11"/>
      <pc:docMkLst>
        <pc:docMk/>
      </pc:docMkLst>
    </pc:docChg>
  </pc:docChgLst>
  <pc:docChgLst>
    <pc:chgData name="CIGMA GERAL2" userId="bc535dd99bb5c75b" providerId="LiveId" clId="{4F16E34B-65C0-4E8F-8288-A235328749F9}"/>
    <pc:docChg chg="modSld">
      <pc:chgData name="CIGMA GERAL2" userId="bc535dd99bb5c75b" providerId="LiveId" clId="{4F16E34B-65C0-4E8F-8288-A235328749F9}" dt="2025-03-28T12:02:59.990" v="0" actId="1076"/>
      <pc:docMkLst>
        <pc:docMk/>
      </pc:docMkLst>
    </pc:docChg>
  </pc:docChgLst>
  <pc:docChgLst>
    <pc:chgData name="JS Agroambiental" userId="30a0db6a338b902a" providerId="LiveId" clId="{54BB0A2C-E1D3-48DC-8C72-84D921D4E651}"/>
    <pc:docChg chg="undo redo custSel addSld delSld modSld modMainMaster">
      <pc:chgData name="JS Agroambiental" userId="30a0db6a338b902a" providerId="LiveId" clId="{54BB0A2C-E1D3-48DC-8C72-84D921D4E651}" dt="2024-10-17T11:55:15.060" v="788" actId="478"/>
      <pc:docMkLst>
        <pc:docMk/>
      </pc:docMkLst>
      <pc:sldChg chg="addSp delSp modSp mod">
        <pc:chgData name="JS Agroambiental" userId="30a0db6a338b902a" providerId="LiveId" clId="{54BB0A2C-E1D3-48DC-8C72-84D921D4E651}" dt="2024-10-17T11:49:25.156" v="643" actId="14100"/>
        <pc:sldMkLst>
          <pc:docMk/>
          <pc:sldMk cId="1370606882" sldId="331"/>
        </pc:sldMkLst>
      </pc:sldChg>
      <pc:sldChg chg="addSp delSp modSp mod">
        <pc:chgData name="JS Agroambiental" userId="30a0db6a338b902a" providerId="LiveId" clId="{54BB0A2C-E1D3-48DC-8C72-84D921D4E651}" dt="2024-10-17T11:49:31.034" v="645" actId="14100"/>
        <pc:sldMkLst>
          <pc:docMk/>
          <pc:sldMk cId="4104181481" sldId="332"/>
        </pc:sldMkLst>
      </pc:sldChg>
      <pc:sldChg chg="addSp delSp modSp mod">
        <pc:chgData name="JS Agroambiental" userId="30a0db6a338b902a" providerId="LiveId" clId="{54BB0A2C-E1D3-48DC-8C72-84D921D4E651}" dt="2024-10-17T11:52:16.997" v="711" actId="478"/>
        <pc:sldMkLst>
          <pc:docMk/>
          <pc:sldMk cId="1503203240" sldId="336"/>
        </pc:sldMkLst>
      </pc:sldChg>
      <pc:sldChg chg="addSp delSp modSp mod">
        <pc:chgData name="JS Agroambiental" userId="30a0db6a338b902a" providerId="LiveId" clId="{54BB0A2C-E1D3-48DC-8C72-84D921D4E651}" dt="2024-10-17T11:52:47.511" v="739" actId="1076"/>
        <pc:sldMkLst>
          <pc:docMk/>
          <pc:sldMk cId="1435792375" sldId="337"/>
        </pc:sldMkLst>
      </pc:sldChg>
      <pc:sldChg chg="addSp delSp modSp mod">
        <pc:chgData name="JS Agroambiental" userId="30a0db6a338b902a" providerId="LiveId" clId="{54BB0A2C-E1D3-48DC-8C72-84D921D4E651}" dt="2024-10-17T11:52:44.947" v="738" actId="1076"/>
        <pc:sldMkLst>
          <pc:docMk/>
          <pc:sldMk cId="4125364334" sldId="338"/>
        </pc:sldMkLst>
      </pc:sldChg>
      <pc:sldChg chg="addSp delSp modSp mod">
        <pc:chgData name="JS Agroambiental" userId="30a0db6a338b902a" providerId="LiveId" clId="{54BB0A2C-E1D3-48DC-8C72-84D921D4E651}" dt="2024-10-17T11:53:07.227" v="755" actId="1076"/>
        <pc:sldMkLst>
          <pc:docMk/>
          <pc:sldMk cId="198381608" sldId="339"/>
        </pc:sldMkLst>
      </pc:sldChg>
      <pc:sldChg chg="addSp delSp modSp mod">
        <pc:chgData name="JS Agroambiental" userId="30a0db6a338b902a" providerId="LiveId" clId="{54BB0A2C-E1D3-48DC-8C72-84D921D4E651}" dt="2024-10-17T11:55:15.060" v="788" actId="478"/>
        <pc:sldMkLst>
          <pc:docMk/>
          <pc:sldMk cId="3527018254" sldId="341"/>
        </pc:sldMkLst>
      </pc:sldChg>
      <pc:sldChg chg="addSp delSp modSp mod">
        <pc:chgData name="JS Agroambiental" userId="30a0db6a338b902a" providerId="LiveId" clId="{54BB0A2C-E1D3-48DC-8C72-84D921D4E651}" dt="2024-10-17T11:49:40.712" v="647" actId="14100"/>
        <pc:sldMkLst>
          <pc:docMk/>
          <pc:sldMk cId="3147136800" sldId="342"/>
        </pc:sldMkLst>
      </pc:sldChg>
      <pc:sldChg chg="add del">
        <pc:chgData name="JS Agroambiental" userId="30a0db6a338b902a" providerId="LiveId" clId="{54BB0A2C-E1D3-48DC-8C72-84D921D4E651}" dt="2024-10-17T11:39:40.417" v="558" actId="47"/>
        <pc:sldMkLst>
          <pc:docMk/>
          <pc:sldMk cId="1671675131" sldId="343"/>
        </pc:sldMkLst>
      </pc:sldChg>
      <pc:sldChg chg="addSp modSp new del">
        <pc:chgData name="JS Agroambiental" userId="30a0db6a338b902a" providerId="LiveId" clId="{54BB0A2C-E1D3-48DC-8C72-84D921D4E651}" dt="2024-10-17T03:08:42.058" v="195" actId="47"/>
        <pc:sldMkLst>
          <pc:docMk/>
          <pc:sldMk cId="2097406912" sldId="343"/>
        </pc:sldMkLst>
      </pc:sldChg>
      <pc:sldChg chg="addSp delSp modSp add mod">
        <pc:chgData name="JS Agroambiental" userId="30a0db6a338b902a" providerId="LiveId" clId="{54BB0A2C-E1D3-48DC-8C72-84D921D4E651}" dt="2024-10-17T11:53:23.673" v="777" actId="1076"/>
        <pc:sldMkLst>
          <pc:docMk/>
          <pc:sldMk cId="3293204132" sldId="344"/>
        </pc:sldMkLst>
      </pc:sldChg>
    </pc:docChg>
  </pc:docChgLst>
  <pc:docChgLst>
    <pc:chgData name="CIGMA GERAL2" userId="bc535dd99bb5c75b" providerId="LiveId" clId="{F15A9E53-EACE-4EED-A739-D80156D855E6}"/>
    <pc:docChg chg="undo custSel addSld delSld modSld">
      <pc:chgData name="CIGMA GERAL2" userId="bc535dd99bb5c75b" providerId="LiveId" clId="{F15A9E53-EACE-4EED-A739-D80156D855E6}" dt="2025-04-23T11:30:21.841" v="4"/>
      <pc:docMkLst>
        <pc:docMk/>
      </pc:docMkLst>
      <pc:sldChg chg="modSp mod">
        <pc:chgData name="CIGMA GERAL2" userId="bc535dd99bb5c75b" providerId="LiveId" clId="{F15A9E53-EACE-4EED-A739-D80156D855E6}" dt="2025-04-23T11:22:12.681" v="0"/>
        <pc:sldMkLst>
          <pc:docMk/>
          <pc:sldMk cId="1068898484" sldId="368"/>
        </pc:sldMkLst>
        <pc:spChg chg="mod">
          <ac:chgData name="CIGMA GERAL2" userId="bc535dd99bb5c75b" providerId="LiveId" clId="{F15A9E53-EACE-4EED-A739-D80156D855E6}" dt="2025-04-23T11:22:12.681" v="0"/>
          <ac:spMkLst>
            <pc:docMk/>
            <pc:sldMk cId="1068898484" sldId="368"/>
            <ac:spMk id="24" creationId="{B3D16CA9-DC03-34B4-BD65-E374C80659CB}"/>
          </ac:spMkLst>
        </pc:spChg>
      </pc:sldChg>
    </pc:docChg>
  </pc:docChgLst>
  <pc:docChgLst>
    <pc:chgData name="JS Agroambiental" userId="30a0db6a338b902a" providerId="LiveId" clId="{F4028B8D-70DA-4876-9687-32D8FF86246B}"/>
    <pc:docChg chg="undo redo custSel addSld delSld modSld modMainMaster">
      <pc:chgData name="JS Agroambiental" userId="30a0db6a338b902a" providerId="LiveId" clId="{F4028B8D-70DA-4876-9687-32D8FF86246B}" dt="2024-11-07T19:12:16.885" v="2129" actId="478"/>
      <pc:docMkLst>
        <pc:docMk/>
      </pc:docMkLst>
      <pc:sldChg chg="addSp delSp modSp mod">
        <pc:chgData name="JS Agroambiental" userId="30a0db6a338b902a" providerId="LiveId" clId="{F4028B8D-70DA-4876-9687-32D8FF86246B}" dt="2024-11-07T12:09:37.935" v="299"/>
        <pc:sldMkLst>
          <pc:docMk/>
          <pc:sldMk cId="3293204132" sldId="344"/>
        </pc:sldMkLst>
      </pc:sldChg>
      <pc:sldChg chg="add del">
        <pc:chgData name="JS Agroambiental" userId="30a0db6a338b902a" providerId="LiveId" clId="{F4028B8D-70DA-4876-9687-32D8FF86246B}" dt="2024-11-07T17:59:15.180" v="788" actId="47"/>
        <pc:sldMkLst>
          <pc:docMk/>
          <pc:sldMk cId="3355522221" sldId="346"/>
        </pc:sldMkLst>
      </pc:sldChg>
      <pc:sldChg chg="addSp delSp modSp new mod">
        <pc:chgData name="JS Agroambiental" userId="30a0db6a338b902a" providerId="LiveId" clId="{F4028B8D-70DA-4876-9687-32D8FF86246B}" dt="2024-11-07T19:12:16.885" v="2129" actId="478"/>
        <pc:sldMkLst>
          <pc:docMk/>
          <pc:sldMk cId="2189980870" sldId="347"/>
        </pc:sldMkLst>
      </pc:sldChg>
      <pc:sldChg chg="addSp delSp modSp add del mod">
        <pc:chgData name="JS Agroambiental" userId="30a0db6a338b902a" providerId="LiveId" clId="{F4028B8D-70DA-4876-9687-32D8FF86246B}" dt="2024-11-07T19:03:05.421" v="1976" actId="47"/>
        <pc:sldMkLst>
          <pc:docMk/>
          <pc:sldMk cId="340836326" sldId="348"/>
        </pc:sldMkLst>
      </pc:sldChg>
      <pc:sldChg chg="new del">
        <pc:chgData name="JS Agroambiental" userId="30a0db6a338b902a" providerId="LiveId" clId="{F4028B8D-70DA-4876-9687-32D8FF86246B}" dt="2024-11-07T19:02:59.483" v="1975" actId="47"/>
        <pc:sldMkLst>
          <pc:docMk/>
          <pc:sldMk cId="310044799" sldId="349"/>
        </pc:sldMkLst>
      </pc:sldChg>
    </pc:docChg>
  </pc:docChgLst>
  <pc:docChgLst>
    <pc:chgData name="CIGMA GERAL2" userId="bc535dd99bb5c75b" providerId="LiveId" clId="{97D1ED7D-5B68-4077-97A5-EC03C86ED94A}"/>
    <pc:docChg chg="modSld">
      <pc:chgData name="CIGMA GERAL2" userId="bc535dd99bb5c75b" providerId="LiveId" clId="{97D1ED7D-5B68-4077-97A5-EC03C86ED94A}" dt="2025-03-07T12:18:24.822" v="0" actId="1076"/>
      <pc:docMkLst>
        <pc:docMk/>
      </pc:docMkLst>
    </pc:docChg>
  </pc:docChgLst>
  <pc:docChgLst>
    <pc:chgData name="JS Agroambiental" userId="30a0db6a338b902a" providerId="LiveId" clId="{16150673-7E61-4090-8216-FC9E42494B52}"/>
    <pc:docChg chg="undo redo custSel addSld delSld modSld modMainMaster">
      <pc:chgData name="JS Agroambiental" userId="30a0db6a338b902a" providerId="LiveId" clId="{16150673-7E61-4090-8216-FC9E42494B52}" dt="2024-10-04T00:27:56.664" v="208" actId="20577"/>
      <pc:docMkLst>
        <pc:docMk/>
      </pc:docMkLst>
      <pc:sldChg chg="del">
        <pc:chgData name="JS Agroambiental" userId="30a0db6a338b902a" providerId="LiveId" clId="{16150673-7E61-4090-8216-FC9E42494B52}" dt="2024-10-04T00:18:23.679" v="102" actId="47"/>
        <pc:sldMkLst>
          <pc:docMk/>
          <pc:sldMk cId="2993404345" sldId="297"/>
        </pc:sldMkLst>
      </pc:sldChg>
      <pc:sldChg chg="del">
        <pc:chgData name="JS Agroambiental" userId="30a0db6a338b902a" providerId="LiveId" clId="{16150673-7E61-4090-8216-FC9E42494B52}" dt="2024-10-04T00:18:24.233" v="103" actId="47"/>
        <pc:sldMkLst>
          <pc:docMk/>
          <pc:sldMk cId="3811399202" sldId="298"/>
        </pc:sldMkLst>
      </pc:sldChg>
      <pc:sldChg chg="del">
        <pc:chgData name="JS Agroambiental" userId="30a0db6a338b902a" providerId="LiveId" clId="{16150673-7E61-4090-8216-FC9E42494B52}" dt="2024-10-04T00:18:24.766" v="104" actId="47"/>
        <pc:sldMkLst>
          <pc:docMk/>
          <pc:sldMk cId="3659812575" sldId="299"/>
        </pc:sldMkLst>
      </pc:sldChg>
      <pc:sldChg chg="del">
        <pc:chgData name="JS Agroambiental" userId="30a0db6a338b902a" providerId="LiveId" clId="{16150673-7E61-4090-8216-FC9E42494B52}" dt="2024-10-04T00:07:22.117" v="35" actId="47"/>
        <pc:sldMkLst>
          <pc:docMk/>
          <pc:sldMk cId="2280287850" sldId="300"/>
        </pc:sldMkLst>
      </pc:sldChg>
      <pc:sldChg chg="new">
        <pc:chgData name="JS Agroambiental" userId="30a0db6a338b902a" providerId="LiveId" clId="{16150673-7E61-4090-8216-FC9E42494B52}" dt="2024-10-04T00:17:51.685" v="97" actId="680"/>
        <pc:sldMkLst>
          <pc:docMk/>
          <pc:sldMk cId="2370187805" sldId="300"/>
        </pc:sldMkLst>
      </pc:sldChg>
      <pc:sldChg chg="new">
        <pc:chgData name="JS Agroambiental" userId="30a0db6a338b902a" providerId="LiveId" clId="{16150673-7E61-4090-8216-FC9E42494B52}" dt="2024-10-04T00:17:52.727" v="98" actId="680"/>
        <pc:sldMkLst>
          <pc:docMk/>
          <pc:sldMk cId="1951264750" sldId="301"/>
        </pc:sldMkLst>
      </pc:sldChg>
      <pc:sldChg chg="del">
        <pc:chgData name="JS Agroambiental" userId="30a0db6a338b902a" providerId="LiveId" clId="{16150673-7E61-4090-8216-FC9E42494B52}" dt="2024-10-04T00:07:20.829" v="34" actId="47"/>
        <pc:sldMkLst>
          <pc:docMk/>
          <pc:sldMk cId="4159671332" sldId="301"/>
        </pc:sldMkLst>
      </pc:sldChg>
      <pc:sldChg chg="new">
        <pc:chgData name="JS Agroambiental" userId="30a0db6a338b902a" providerId="LiveId" clId="{16150673-7E61-4090-8216-FC9E42494B52}" dt="2024-10-04T00:17:53.832" v="99" actId="680"/>
        <pc:sldMkLst>
          <pc:docMk/>
          <pc:sldMk cId="1327845914" sldId="302"/>
        </pc:sldMkLst>
      </pc:sldChg>
      <pc:sldChg chg="modSp new mod">
        <pc:chgData name="JS Agroambiental" userId="30a0db6a338b902a" providerId="LiveId" clId="{16150673-7E61-4090-8216-FC9E42494B52}" dt="2024-10-04T00:27:56.664" v="208" actId="20577"/>
        <pc:sldMkLst>
          <pc:docMk/>
          <pc:sldMk cId="204021244" sldId="303"/>
        </pc:sldMkLst>
      </pc:sldChg>
      <pc:sldChg chg="modSp new mod">
        <pc:chgData name="JS Agroambiental" userId="30a0db6a338b902a" providerId="LiveId" clId="{16150673-7E61-4090-8216-FC9E42494B52}" dt="2024-10-04T00:20:42.122" v="146"/>
        <pc:sldMkLst>
          <pc:docMk/>
          <pc:sldMk cId="1176375738" sldId="304"/>
        </pc:sldMkLst>
      </pc:sldChg>
      <pc:sldMasterChg chg="addSldLayout delSldLayout modSldLayout">
        <pc:chgData name="JS Agroambiental" userId="30a0db6a338b902a" providerId="LiveId" clId="{16150673-7E61-4090-8216-FC9E42494B52}" dt="2024-10-04T00:27:30.627" v="165"/>
        <pc:sldMasterMkLst>
          <pc:docMk/>
          <pc:sldMasterMk cId="3443540969" sldId="2147483690"/>
        </pc:sldMasterMkLst>
        <pc:sldLayoutChg chg="addSp delSp modSp mod">
          <pc:chgData name="JS Agroambiental" userId="30a0db6a338b902a" providerId="LiveId" clId="{16150673-7E61-4090-8216-FC9E42494B52}" dt="2024-10-04T00:06:04.949" v="16" actId="404"/>
          <pc:sldLayoutMkLst>
            <pc:docMk/>
            <pc:sldMasterMk cId="3443540969" sldId="2147483690"/>
            <pc:sldLayoutMk cId="3110521109" sldId="2147483691"/>
          </pc:sldLayoutMkLst>
        </pc:sldLayoutChg>
        <pc:sldLayoutChg chg="addSp delSp modSp mod">
          <pc:chgData name="JS Agroambiental" userId="30a0db6a338b902a" providerId="LiveId" clId="{16150673-7E61-4090-8216-FC9E42494B52}" dt="2024-10-04T00:27:23.756" v="163" actId="478"/>
          <pc:sldLayoutMkLst>
            <pc:docMk/>
            <pc:sldMasterMk cId="3443540969" sldId="2147483690"/>
            <pc:sldLayoutMk cId="1679980281" sldId="2147483702"/>
          </pc:sldLayoutMkLst>
        </pc:sldLayoutChg>
        <pc:sldLayoutChg chg="addSp delSp modSp mod">
          <pc:chgData name="JS Agroambiental" userId="30a0db6a338b902a" providerId="LiveId" clId="{16150673-7E61-4090-8216-FC9E42494B52}" dt="2024-10-04T00:27:30.627" v="165"/>
          <pc:sldLayoutMkLst>
            <pc:docMk/>
            <pc:sldMasterMk cId="3443540969" sldId="2147483690"/>
            <pc:sldLayoutMk cId="1628115500" sldId="2147483703"/>
          </pc:sldLayoutMkLst>
        </pc:sldLayoutChg>
        <pc:sldLayoutChg chg="del">
          <pc:chgData name="JS Agroambiental" userId="30a0db6a338b902a" providerId="LiveId" clId="{16150673-7E61-4090-8216-FC9E42494B52}" dt="2024-10-04T00:07:22.117" v="35" actId="47"/>
          <pc:sldLayoutMkLst>
            <pc:docMk/>
            <pc:sldMasterMk cId="3443540969" sldId="2147483690"/>
            <pc:sldLayoutMk cId="4054793594" sldId="2147483704"/>
          </pc:sldLayoutMkLst>
        </pc:sldLayoutChg>
        <pc:sldLayoutChg chg="del">
          <pc:chgData name="JS Agroambiental" userId="30a0db6a338b902a" providerId="LiveId" clId="{16150673-7E61-4090-8216-FC9E42494B52}" dt="2024-10-04T00:07:20.829" v="34" actId="47"/>
          <pc:sldLayoutMkLst>
            <pc:docMk/>
            <pc:sldMasterMk cId="3443540969" sldId="2147483690"/>
            <pc:sldLayoutMk cId="3868725625" sldId="2147483705"/>
          </pc:sldLayoutMkLst>
        </pc:sldLayoutChg>
        <pc:sldLayoutChg chg="addSp delSp modSp add mod modTransition">
          <pc:chgData name="JS Agroambiental" userId="30a0db6a338b902a" providerId="LiveId" clId="{16150673-7E61-4090-8216-FC9E42494B52}" dt="2024-10-04T00:06:56.151" v="23" actId="167"/>
          <pc:sldLayoutMkLst>
            <pc:docMk/>
            <pc:sldMasterMk cId="3443540969" sldId="2147483690"/>
            <pc:sldLayoutMk cId="1363031348" sldId="2147483706"/>
          </pc:sldLayoutMkLst>
        </pc:sldLayoutChg>
        <pc:sldLayoutChg chg="addSp delSp modSp add mod modTransition">
          <pc:chgData name="JS Agroambiental" userId="30a0db6a338b902a" providerId="LiveId" clId="{16150673-7E61-4090-8216-FC9E42494B52}" dt="2024-10-04T00:07:11.185" v="33" actId="167"/>
          <pc:sldLayoutMkLst>
            <pc:docMk/>
            <pc:sldMasterMk cId="3443540969" sldId="2147483690"/>
            <pc:sldLayoutMk cId="2424488486" sldId="2147483707"/>
          </pc:sldLayoutMkLst>
        </pc:sldLayoutChg>
      </pc:sldMasterChg>
    </pc:docChg>
  </pc:docChgLst>
  <pc:docChgLst>
    <pc:chgData name="JS Agroambiental" userId="30a0db6a338b902a" providerId="LiveId" clId="{A65B7457-3E50-4239-81C0-C92B7743A175}"/>
    <pc:docChg chg="undo custSel modSld modMainMaster">
      <pc:chgData name="JS Agroambiental" userId="30a0db6a338b902a" providerId="LiveId" clId="{A65B7457-3E50-4239-81C0-C92B7743A175}" dt="2025-02-20T12:50:34.564" v="284" actId="20577"/>
      <pc:docMkLst>
        <pc:docMk/>
      </pc:docMkLst>
      <pc:sldChg chg="addSp delSp modSp mod">
        <pc:chgData name="JS Agroambiental" userId="30a0db6a338b902a" providerId="LiveId" clId="{A65B7457-3E50-4239-81C0-C92B7743A175}" dt="2025-02-20T11:39:32.081" v="148"/>
        <pc:sldMkLst>
          <pc:docMk/>
          <pc:sldMk cId="1443498764" sldId="362"/>
        </pc:sldMkLst>
      </pc:sldChg>
    </pc:docChg>
  </pc:docChgLst>
  <pc:docChgLst>
    <pc:chgData name="CIGMA GERAL2" userId="bc535dd99bb5c75b" providerId="LiveId" clId="{1E57409A-7319-4D43-BB5A-47BE72B09250}"/>
    <pc:docChg chg="undo custSel modSld modMainMaster">
      <pc:chgData name="CIGMA GERAL2" userId="bc535dd99bb5c75b" providerId="LiveId" clId="{1E57409A-7319-4D43-BB5A-47BE72B09250}" dt="2025-03-20T14:04:56.048" v="269"/>
      <pc:docMkLst>
        <pc:docMk/>
      </pc:docMkLst>
      <pc:sldChg chg="addSp delSp modSp mod">
        <pc:chgData name="CIGMA GERAL2" userId="bc535dd99bb5c75b" providerId="LiveId" clId="{1E57409A-7319-4D43-BB5A-47BE72B09250}" dt="2025-03-20T13:37:20.295" v="227" actId="20577"/>
        <pc:sldMkLst>
          <pc:docMk/>
          <pc:sldMk cId="1443498764" sldId="362"/>
        </pc:sldMkLst>
      </pc:sldChg>
    </pc:docChg>
  </pc:docChgLst>
  <pc:docChgLst>
    <pc:chgData name="Marcos Paulo Barboza Reis" userId="ebe1319d3c27e403" providerId="LiveId" clId="{166743A7-090E-4003-AEA2-BB99EA950E83}"/>
    <pc:docChg chg="modSld">
      <pc:chgData name="Marcos Paulo Barboza Reis" userId="ebe1319d3c27e403" providerId="LiveId" clId="{166743A7-090E-4003-AEA2-BB99EA950E83}" dt="2024-10-17T11:58:16.095" v="3" actId="20577"/>
      <pc:docMkLst>
        <pc:docMk/>
      </pc:docMkLst>
    </pc:docChg>
  </pc:docChgLst>
  <pc:docChgLst>
    <pc:chgData name="JS Agroambiental" userId="30a0db6a338b902a" providerId="LiveId" clId="{991DCAAF-4647-4878-967B-54C130D3848C}"/>
    <pc:docChg chg="undo custSel addSld delSld modSld sldOrd modMainMaster">
      <pc:chgData name="JS Agroambiental" userId="30a0db6a338b902a" providerId="LiveId" clId="{991DCAAF-4647-4878-967B-54C130D3848C}" dt="2025-01-30T12:29:59.620" v="826" actId="20577"/>
      <pc:docMkLst>
        <pc:docMk/>
      </pc:docMkLst>
      <pc:sldChg chg="addSp delSp modSp mod">
        <pc:chgData name="JS Agroambiental" userId="30a0db6a338b902a" providerId="LiveId" clId="{991DCAAF-4647-4878-967B-54C130D3848C}" dt="2025-01-30T11:55:58.971" v="172" actId="20577"/>
        <pc:sldMkLst>
          <pc:docMk/>
          <pc:sldMk cId="828930597" sldId="350"/>
        </pc:sldMkLst>
      </pc:sldChg>
      <pc:sldChg chg="addSp delSp modSp del mod ord">
        <pc:chgData name="JS Agroambiental" userId="30a0db6a338b902a" providerId="LiveId" clId="{991DCAAF-4647-4878-967B-54C130D3848C}" dt="2025-01-30T12:10:56.540" v="475" actId="47"/>
        <pc:sldMkLst>
          <pc:docMk/>
          <pc:sldMk cId="813051884" sldId="354"/>
        </pc:sldMkLst>
      </pc:sldChg>
      <pc:sldChg chg="modSp del mod">
        <pc:chgData name="JS Agroambiental" userId="30a0db6a338b902a" providerId="LiveId" clId="{991DCAAF-4647-4878-967B-54C130D3848C}" dt="2025-01-30T12:11:28.560" v="485" actId="47"/>
        <pc:sldMkLst>
          <pc:docMk/>
          <pc:sldMk cId="1490089401" sldId="355"/>
        </pc:sldMkLst>
      </pc:sldChg>
      <pc:sldChg chg="addSp delSp modSp del mod">
        <pc:chgData name="JS Agroambiental" userId="30a0db6a338b902a" providerId="LiveId" clId="{991DCAAF-4647-4878-967B-54C130D3848C}" dt="2025-01-30T12:11:38.568" v="489" actId="47"/>
        <pc:sldMkLst>
          <pc:docMk/>
          <pc:sldMk cId="392564937" sldId="356"/>
        </pc:sldMkLst>
      </pc:sldChg>
      <pc:sldChg chg="addSp delSp modSp del mod">
        <pc:chgData name="JS Agroambiental" userId="30a0db6a338b902a" providerId="LiveId" clId="{991DCAAF-4647-4878-967B-54C130D3848C}" dt="2025-01-30T12:11:43.465" v="491" actId="47"/>
        <pc:sldMkLst>
          <pc:docMk/>
          <pc:sldMk cId="3311933141" sldId="357"/>
        </pc:sldMkLst>
      </pc:sldChg>
    </pc:docChg>
  </pc:docChgLst>
  <pc:docChgLst>
    <pc:chgData name="JS Agroambiental" userId="30a0db6a338b902a" providerId="LiveId" clId="{4485251F-4A43-4DDB-B73A-54D8A08D2C3F}"/>
    <pc:docChg chg="undo custSel delSld modSld modMainMaster">
      <pc:chgData name="JS Agroambiental" userId="30a0db6a338b902a" providerId="LiveId" clId="{4485251F-4A43-4DDB-B73A-54D8A08D2C3F}" dt="2025-02-14T12:35:16.268" v="371"/>
      <pc:docMkLst>
        <pc:docMk/>
      </pc:docMkLst>
      <pc:sldChg chg="del">
        <pc:chgData name="JS Agroambiental" userId="30a0db6a338b902a" providerId="LiveId" clId="{4485251F-4A43-4DDB-B73A-54D8A08D2C3F}" dt="2025-02-13T10:49:50.800" v="110" actId="47"/>
        <pc:sldMkLst>
          <pc:docMk/>
          <pc:sldMk cId="828930597" sldId="350"/>
        </pc:sldMkLst>
      </pc:sldChg>
    </pc:docChg>
  </pc:docChgLst>
  <pc:docChgLst>
    <pc:chgData name="Marcos Paulo Barboza Reis" userId="ebe1319d3c27e403" providerId="LiveId" clId="{7478E615-97E2-4795-9D2E-DE64ACE9F51A}"/>
    <pc:docChg chg="undo custSel modSld">
      <pc:chgData name="Marcos Paulo Barboza Reis" userId="ebe1319d3c27e403" providerId="LiveId" clId="{7478E615-97E2-4795-9D2E-DE64ACE9F51A}" dt="2025-03-06T13:06:01.760" v="161"/>
      <pc:docMkLst>
        <pc:docMk/>
      </pc:docMkLst>
    </pc:docChg>
  </pc:docChgLst>
  <pc:docChgLst>
    <pc:chgData name="JS Agroambiental" userId="30a0db6a338b902a" providerId="LiveId" clId="{B7F62C4B-E654-41A7-831B-29DA36E4E72D}"/>
    <pc:docChg chg="undo custSel modSld modMainMaster">
      <pc:chgData name="JS Agroambiental" userId="30a0db6a338b902a" providerId="LiveId" clId="{B7F62C4B-E654-41A7-831B-29DA36E4E72D}" dt="2024-11-28T12:19:59.257" v="321" actId="20577"/>
      <pc:docMkLst>
        <pc:docMk/>
      </pc:docMkLst>
      <pc:sldChg chg="addSp delSp modSp mod">
        <pc:chgData name="JS Agroambiental" userId="30a0db6a338b902a" providerId="LiveId" clId="{B7F62C4B-E654-41A7-831B-29DA36E4E72D}" dt="2024-11-28T12:09:17.445" v="257"/>
        <pc:sldMkLst>
          <pc:docMk/>
          <pc:sldMk cId="1435792375" sldId="337"/>
        </pc:sldMkLst>
      </pc:sldChg>
      <pc:sldChg chg="addSp delSp modSp mod">
        <pc:chgData name="JS Agroambiental" userId="30a0db6a338b902a" providerId="LiveId" clId="{B7F62C4B-E654-41A7-831B-29DA36E4E72D}" dt="2024-11-28T12:09:33.741" v="266"/>
        <pc:sldMkLst>
          <pc:docMk/>
          <pc:sldMk cId="4125364334" sldId="338"/>
        </pc:sldMkLst>
      </pc:sldChg>
      <pc:sldChg chg="addSp delSp modSp mod">
        <pc:chgData name="JS Agroambiental" userId="30a0db6a338b902a" providerId="LiveId" clId="{B7F62C4B-E654-41A7-831B-29DA36E4E72D}" dt="2024-11-28T12:09:47.081" v="275"/>
        <pc:sldMkLst>
          <pc:docMk/>
          <pc:sldMk cId="198381608" sldId="339"/>
        </pc:sldMkLst>
      </pc:sldChg>
      <pc:sldChg chg="addSp delSp modSp mod">
        <pc:chgData name="JS Agroambiental" userId="30a0db6a338b902a" providerId="LiveId" clId="{B7F62C4B-E654-41A7-831B-29DA36E4E72D}" dt="2024-11-28T12:08:16.492" v="240"/>
        <pc:sldMkLst>
          <pc:docMk/>
          <pc:sldMk cId="3527018254" sldId="341"/>
        </pc:sldMkLst>
      </pc:sldChg>
      <pc:sldChg chg="modSp mod">
        <pc:chgData name="JS Agroambiental" userId="30a0db6a338b902a" providerId="LiveId" clId="{B7F62C4B-E654-41A7-831B-29DA36E4E72D}" dt="2024-11-28T12:19:59.257" v="321" actId="20577"/>
        <pc:sldMkLst>
          <pc:docMk/>
          <pc:sldMk cId="1754129586" sldId="348"/>
        </pc:sldMkLst>
      </pc:sldChg>
      <pc:sldChg chg="addSp delSp modSp mod">
        <pc:chgData name="JS Agroambiental" userId="30a0db6a338b902a" providerId="LiveId" clId="{B7F62C4B-E654-41A7-831B-29DA36E4E72D}" dt="2024-11-28T11:53:41.431" v="161" actId="20577"/>
        <pc:sldMkLst>
          <pc:docMk/>
          <pc:sldMk cId="2078110307" sldId="349"/>
        </pc:sldMkLst>
      </pc:sldChg>
    </pc:docChg>
  </pc:docChgLst>
  <pc:docChgLst>
    <pc:chgData name="JS Agroambiental" userId="30a0db6a338b902a" providerId="LiveId" clId="{996AE229-4E05-4281-B5F4-205AEB489C82}"/>
    <pc:docChg chg="undo redo custSel addSld delSld modMainMaster">
      <pc:chgData name="JS Agroambiental" userId="30a0db6a338b902a" providerId="LiveId" clId="{996AE229-4E05-4281-B5F4-205AEB489C82}" dt="2024-10-03T23:46:23.962" v="105" actId="47"/>
      <pc:docMkLst>
        <pc:docMk/>
      </pc:docMkLst>
      <pc:sldChg chg="add del">
        <pc:chgData name="JS Agroambiental" userId="30a0db6a338b902a" providerId="LiveId" clId="{996AE229-4E05-4281-B5F4-205AEB489C82}" dt="2024-10-03T23:46:22.512" v="102" actId="47"/>
        <pc:sldMkLst>
          <pc:docMk/>
          <pc:sldMk cId="2770544317" sldId="291"/>
        </pc:sldMkLst>
      </pc:sldChg>
      <pc:sldChg chg="add del">
        <pc:chgData name="JS Agroambiental" userId="30a0db6a338b902a" providerId="LiveId" clId="{996AE229-4E05-4281-B5F4-205AEB489C82}" dt="2024-10-03T23:46:23.075" v="103" actId="47"/>
        <pc:sldMkLst>
          <pc:docMk/>
          <pc:sldMk cId="174355672" sldId="292"/>
        </pc:sldMkLst>
      </pc:sldChg>
      <pc:sldChg chg="add del">
        <pc:chgData name="JS Agroambiental" userId="30a0db6a338b902a" providerId="LiveId" clId="{996AE229-4E05-4281-B5F4-205AEB489C82}" dt="2024-10-03T23:46:23.460" v="104" actId="47"/>
        <pc:sldMkLst>
          <pc:docMk/>
          <pc:sldMk cId="3790540164" sldId="293"/>
        </pc:sldMkLst>
      </pc:sldChg>
      <pc:sldChg chg="add del">
        <pc:chgData name="JS Agroambiental" userId="30a0db6a338b902a" providerId="LiveId" clId="{996AE229-4E05-4281-B5F4-205AEB489C82}" dt="2024-10-03T23:46:23.962" v="105" actId="47"/>
        <pc:sldMkLst>
          <pc:docMk/>
          <pc:sldMk cId="222312597" sldId="294"/>
        </pc:sldMkLst>
      </pc:sldChg>
      <pc:sldChg chg="del">
        <pc:chgData name="JS Agroambiental" userId="30a0db6a338b902a" providerId="LiveId" clId="{996AE229-4E05-4281-B5F4-205AEB489C82}" dt="2024-10-03T23:46:21.711" v="100" actId="47"/>
        <pc:sldMkLst>
          <pc:docMk/>
          <pc:sldMk cId="1367148299" sldId="295"/>
        </pc:sldMkLst>
      </pc:sldChg>
      <pc:sldChg chg="new add del">
        <pc:chgData name="JS Agroambiental" userId="30a0db6a338b902a" providerId="LiveId" clId="{996AE229-4E05-4281-B5F4-205AEB489C82}" dt="2024-10-03T23:46:22.112" v="101" actId="47"/>
        <pc:sldMkLst>
          <pc:docMk/>
          <pc:sldMk cId="2892464278" sldId="296"/>
        </pc:sldMkLst>
      </pc:sldChg>
      <pc:sldChg chg="new del">
        <pc:chgData name="JS Agroambiental" userId="30a0db6a338b902a" providerId="LiveId" clId="{996AE229-4E05-4281-B5F4-205AEB489C82}" dt="2024-10-03T23:44:50.087" v="77" actId="680"/>
        <pc:sldMkLst>
          <pc:docMk/>
          <pc:sldMk cId="680851489" sldId="297"/>
        </pc:sldMkLst>
      </pc:sldChg>
      <pc:sldChg chg="new">
        <pc:chgData name="JS Agroambiental" userId="30a0db6a338b902a" providerId="LiveId" clId="{996AE229-4E05-4281-B5F4-205AEB489C82}" dt="2024-10-03T23:46:12.307" v="95" actId="680"/>
        <pc:sldMkLst>
          <pc:docMk/>
          <pc:sldMk cId="2993404345" sldId="297"/>
        </pc:sldMkLst>
      </pc:sldChg>
      <pc:sldChg chg="new">
        <pc:chgData name="JS Agroambiental" userId="30a0db6a338b902a" providerId="LiveId" clId="{996AE229-4E05-4281-B5F4-205AEB489C82}" dt="2024-10-03T23:46:13.378" v="96" actId="680"/>
        <pc:sldMkLst>
          <pc:docMk/>
          <pc:sldMk cId="3811399202" sldId="298"/>
        </pc:sldMkLst>
      </pc:sldChg>
      <pc:sldChg chg="new del">
        <pc:chgData name="JS Agroambiental" userId="30a0db6a338b902a" providerId="LiveId" clId="{996AE229-4E05-4281-B5F4-205AEB489C82}" dt="2024-10-03T23:44:49.584" v="76" actId="680"/>
        <pc:sldMkLst>
          <pc:docMk/>
          <pc:sldMk cId="3956227707" sldId="298"/>
        </pc:sldMkLst>
      </pc:sldChg>
      <pc:sldChg chg="new del">
        <pc:chgData name="JS Agroambiental" userId="30a0db6a338b902a" providerId="LiveId" clId="{996AE229-4E05-4281-B5F4-205AEB489C82}" dt="2024-10-03T23:44:49.177" v="75" actId="680"/>
        <pc:sldMkLst>
          <pc:docMk/>
          <pc:sldMk cId="3593070181" sldId="299"/>
        </pc:sldMkLst>
      </pc:sldChg>
      <pc:sldChg chg="new">
        <pc:chgData name="JS Agroambiental" userId="30a0db6a338b902a" providerId="LiveId" clId="{996AE229-4E05-4281-B5F4-205AEB489C82}" dt="2024-10-03T23:46:14.699" v="97" actId="680"/>
        <pc:sldMkLst>
          <pc:docMk/>
          <pc:sldMk cId="3659812575" sldId="299"/>
        </pc:sldMkLst>
      </pc:sldChg>
      <pc:sldChg chg="new">
        <pc:chgData name="JS Agroambiental" userId="30a0db6a338b902a" providerId="LiveId" clId="{996AE229-4E05-4281-B5F4-205AEB489C82}" dt="2024-10-03T23:46:16.020" v="98" actId="680"/>
        <pc:sldMkLst>
          <pc:docMk/>
          <pc:sldMk cId="2280287850" sldId="300"/>
        </pc:sldMkLst>
      </pc:sldChg>
      <pc:sldChg chg="new">
        <pc:chgData name="JS Agroambiental" userId="30a0db6a338b902a" providerId="LiveId" clId="{996AE229-4E05-4281-B5F4-205AEB489C82}" dt="2024-10-03T23:46:18.308" v="99" actId="680"/>
        <pc:sldMkLst>
          <pc:docMk/>
          <pc:sldMk cId="4159671332" sldId="301"/>
        </pc:sldMkLst>
      </pc:sldChg>
      <pc:sldMasterChg chg="modSldLayout sldLayoutOrd">
        <pc:chgData name="JS Agroambiental" userId="30a0db6a338b902a" providerId="LiveId" clId="{996AE229-4E05-4281-B5F4-205AEB489C82}" dt="2024-10-03T23:41:01.889" v="18" actId="478"/>
        <pc:sldMasterMkLst>
          <pc:docMk/>
          <pc:sldMasterMk cId="2332118004" sldId="2147483674"/>
        </pc:sldMasterMkLst>
        <pc:sldLayoutChg chg="delSp modSp mod ord">
          <pc:chgData name="JS Agroambiental" userId="30a0db6a338b902a" providerId="LiveId" clId="{996AE229-4E05-4281-B5F4-205AEB489C82}" dt="2024-10-03T23:41:01.889" v="18" actId="478"/>
          <pc:sldLayoutMkLst>
            <pc:docMk/>
            <pc:sldMasterMk cId="3443540969" sldId="2147483690"/>
            <pc:sldLayoutMk cId="4060059189" sldId="2147483659"/>
          </pc:sldLayoutMkLst>
        </pc:sldLayoutChg>
        <pc:sldLayoutChg chg="addSp delSp mod">
          <pc:chgData name="JS Agroambiental" userId="30a0db6a338b902a" providerId="LiveId" clId="{996AE229-4E05-4281-B5F4-205AEB489C82}" dt="2024-10-03T23:39:52.378" v="12" actId="478"/>
          <pc:sldLayoutMkLst>
            <pc:docMk/>
            <pc:sldMasterMk cId="2332118004" sldId="2147483674"/>
            <pc:sldLayoutMk cId="1954248732" sldId="2147483675"/>
          </pc:sldLayoutMkLst>
        </pc:sldLayoutChg>
        <pc:sldLayoutChg chg="addSp delSp modSp mod">
          <pc:chgData name="JS Agroambiental" userId="30a0db6a338b902a" providerId="LiveId" clId="{996AE229-4E05-4281-B5F4-205AEB489C82}" dt="2024-10-03T23:39:32.491" v="7" actId="478"/>
          <pc:sldLayoutMkLst>
            <pc:docMk/>
            <pc:sldMasterMk cId="2332118004" sldId="2147483674"/>
            <pc:sldLayoutMk cId="3972846761" sldId="2147483686"/>
          </pc:sldLayoutMkLst>
        </pc:sldLayoutChg>
        <pc:sldLayoutChg chg="delSp mod">
          <pc:chgData name="JS Agroambiental" userId="30a0db6a338b902a" providerId="LiveId" clId="{996AE229-4E05-4281-B5F4-205AEB489C82}" dt="2024-10-03T23:39:36.302" v="8" actId="478"/>
          <pc:sldLayoutMkLst>
            <pc:docMk/>
            <pc:sldMasterMk cId="2332118004" sldId="2147483674"/>
            <pc:sldLayoutMk cId="563789864" sldId="2147483687"/>
          </pc:sldLayoutMkLst>
        </pc:sldLayoutChg>
        <pc:sldLayoutChg chg="delSp mod">
          <pc:chgData name="JS Agroambiental" userId="30a0db6a338b902a" providerId="LiveId" clId="{996AE229-4E05-4281-B5F4-205AEB489C82}" dt="2024-10-03T23:39:38.924" v="9" actId="478"/>
          <pc:sldLayoutMkLst>
            <pc:docMk/>
            <pc:sldMasterMk cId="2332118004" sldId="2147483674"/>
            <pc:sldLayoutMk cId="2465486260" sldId="2147483688"/>
          </pc:sldLayoutMkLst>
        </pc:sldLayoutChg>
        <pc:sldLayoutChg chg="delSp mod">
          <pc:chgData name="JS Agroambiental" userId="30a0db6a338b902a" providerId="LiveId" clId="{996AE229-4E05-4281-B5F4-205AEB489C82}" dt="2024-10-03T23:39:40.265" v="10" actId="478"/>
          <pc:sldLayoutMkLst>
            <pc:docMk/>
            <pc:sldMasterMk cId="2332118004" sldId="2147483674"/>
            <pc:sldLayoutMk cId="2059597207" sldId="2147483689"/>
          </pc:sldLayoutMkLst>
        </pc:sldLayoutChg>
      </pc:sldMasterChg>
      <pc:sldMasterChg chg="addSldLayout delSldLayout modSldLayout">
        <pc:chgData name="JS Agroambiental" userId="30a0db6a338b902a" providerId="LiveId" clId="{996AE229-4E05-4281-B5F4-205AEB489C82}" dt="2024-10-03T23:46:06.564" v="94"/>
        <pc:sldMasterMkLst>
          <pc:docMk/>
          <pc:sldMasterMk cId="3443540969" sldId="2147483690"/>
        </pc:sldMasterMkLst>
        <pc:sldLayoutChg chg="addSp delSp modSp mod">
          <pc:chgData name="JS Agroambiental" userId="30a0db6a338b902a" providerId="LiveId" clId="{996AE229-4E05-4281-B5F4-205AEB489C82}" dt="2024-10-03T23:45:17.513" v="82" actId="255"/>
          <pc:sldLayoutMkLst>
            <pc:docMk/>
            <pc:sldMasterMk cId="3443540969" sldId="2147483690"/>
            <pc:sldLayoutMk cId="3110521109" sldId="2147483691"/>
          </pc:sldLayoutMkLst>
        </pc:sldLayoutChg>
        <pc:sldLayoutChg chg="addSp modSp add del mod">
          <pc:chgData name="JS Agroambiental" userId="30a0db6a338b902a" providerId="LiveId" clId="{996AE229-4E05-4281-B5F4-205AEB489C82}" dt="2024-10-03T23:45:42.736" v="88" actId="403"/>
          <pc:sldLayoutMkLst>
            <pc:docMk/>
            <pc:sldMasterMk cId="3443540969" sldId="2147483690"/>
            <pc:sldLayoutMk cId="1679980281" sldId="2147483702"/>
          </pc:sldLayoutMkLst>
        </pc:sldLayoutChg>
        <pc:sldLayoutChg chg="addSp delSp modSp add del mod">
          <pc:chgData name="JS Agroambiental" userId="30a0db6a338b902a" providerId="LiveId" clId="{996AE229-4E05-4281-B5F4-205AEB489C82}" dt="2024-10-03T23:45:54.347" v="90"/>
          <pc:sldLayoutMkLst>
            <pc:docMk/>
            <pc:sldMasterMk cId="3443540969" sldId="2147483690"/>
            <pc:sldLayoutMk cId="1628115500" sldId="2147483703"/>
          </pc:sldLayoutMkLst>
        </pc:sldLayoutChg>
        <pc:sldLayoutChg chg="addSp delSp modSp add del mod">
          <pc:chgData name="JS Agroambiental" userId="30a0db6a338b902a" providerId="LiveId" clId="{996AE229-4E05-4281-B5F4-205AEB489C82}" dt="2024-10-03T23:46:00.392" v="92"/>
          <pc:sldLayoutMkLst>
            <pc:docMk/>
            <pc:sldMasterMk cId="3443540969" sldId="2147483690"/>
            <pc:sldLayoutMk cId="4054793594" sldId="2147483704"/>
          </pc:sldLayoutMkLst>
        </pc:sldLayoutChg>
        <pc:sldLayoutChg chg="addSp delSp modSp add del mod">
          <pc:chgData name="JS Agroambiental" userId="30a0db6a338b902a" providerId="LiveId" clId="{996AE229-4E05-4281-B5F4-205AEB489C82}" dt="2024-10-03T23:46:06.564" v="94"/>
          <pc:sldLayoutMkLst>
            <pc:docMk/>
            <pc:sldMasterMk cId="3443540969" sldId="2147483690"/>
            <pc:sldLayoutMk cId="3868725625" sldId="2147483705"/>
          </pc:sldLayoutMkLst>
        </pc:sldLayoutChg>
      </pc:sldMasterChg>
    </pc:docChg>
  </pc:docChgLst>
  <pc:docChgLst>
    <pc:chgData name="JS Agroambiental" userId="30a0db6a338b902a" providerId="LiveId" clId="{8E550692-A53F-47EB-8989-F922D0BD3641}"/>
    <pc:docChg chg="undo redo custSel addSld delSld modSld sldOrd modMainMaster">
      <pc:chgData name="JS Agroambiental" userId="30a0db6a338b902a" providerId="LiveId" clId="{8E550692-A53F-47EB-8989-F922D0BD3641}" dt="2024-10-29T18:45:25.908" v="2474" actId="680"/>
      <pc:docMkLst>
        <pc:docMk/>
      </pc:docMkLst>
      <pc:sldChg chg="addSp delSp modSp mod">
        <pc:chgData name="JS Agroambiental" userId="30a0db6a338b902a" providerId="LiveId" clId="{8E550692-A53F-47EB-8989-F922D0BD3641}" dt="2024-10-08T13:15:06.744" v="831" actId="478"/>
        <pc:sldMkLst>
          <pc:docMk/>
          <pc:sldMk cId="2012892439" sldId="329"/>
        </pc:sldMkLst>
      </pc:sldChg>
      <pc:sldChg chg="addSp delSp modSp add mod">
        <pc:chgData name="JS Agroambiental" userId="30a0db6a338b902a" providerId="LiveId" clId="{8E550692-A53F-47EB-8989-F922D0BD3641}" dt="2024-10-08T15:32:03.535" v="2411" actId="20577"/>
        <pc:sldMkLst>
          <pc:docMk/>
          <pc:sldMk cId="4268309680" sldId="333"/>
        </pc:sldMkLst>
      </pc:sldChg>
      <pc:sldChg chg="add del">
        <pc:chgData name="JS Agroambiental" userId="30a0db6a338b902a" providerId="LiveId" clId="{8E550692-A53F-47EB-8989-F922D0BD3641}" dt="2024-10-08T14:08:19.424" v="969"/>
        <pc:sldMkLst>
          <pc:docMk/>
          <pc:sldMk cId="829061138" sldId="334"/>
        </pc:sldMkLst>
      </pc:sldChg>
      <pc:sldChg chg="addSp delSp modSp new del mod">
        <pc:chgData name="JS Agroambiental" userId="30a0db6a338b902a" providerId="LiveId" clId="{8E550692-A53F-47EB-8989-F922D0BD3641}" dt="2024-10-08T15:35:20.282" v="2421" actId="47"/>
        <pc:sldMkLst>
          <pc:docMk/>
          <pc:sldMk cId="1701302494" sldId="334"/>
        </pc:sldMkLst>
      </pc:sldChg>
      <pc:sldChg chg="addSp modSp new del mod">
        <pc:chgData name="JS Agroambiental" userId="30a0db6a338b902a" providerId="LiveId" clId="{8E550692-A53F-47EB-8989-F922D0BD3641}" dt="2024-10-08T14:08:14.705" v="967" actId="47"/>
        <pc:sldMkLst>
          <pc:docMk/>
          <pc:sldMk cId="3537228144" sldId="334"/>
        </pc:sldMkLst>
      </pc:sldChg>
      <pc:sldChg chg="addSp modSp new del mod">
        <pc:chgData name="JS Agroambiental" userId="30a0db6a338b902a" providerId="LiveId" clId="{8E550692-A53F-47EB-8989-F922D0BD3641}" dt="2024-10-08T14:39:18.886" v="1577" actId="680"/>
        <pc:sldMkLst>
          <pc:docMk/>
          <pc:sldMk cId="2743667356" sldId="335"/>
        </pc:sldMkLst>
      </pc:sldChg>
      <pc:sldChg chg="modSp add del mod">
        <pc:chgData name="JS Agroambiental" userId="30a0db6a338b902a" providerId="LiveId" clId="{8E550692-A53F-47EB-8989-F922D0BD3641}" dt="2024-10-08T14:07:07.138" v="954"/>
        <pc:sldMkLst>
          <pc:docMk/>
          <pc:sldMk cId="3195114627" sldId="335"/>
        </pc:sldMkLst>
      </pc:sldChg>
      <pc:sldChg chg="addSp delSp modSp add del mod">
        <pc:chgData name="JS Agroambiental" userId="30a0db6a338b902a" providerId="LiveId" clId="{8E550692-A53F-47EB-8989-F922D0BD3641}" dt="2024-10-08T15:02:39.693" v="1981" actId="47"/>
        <pc:sldMkLst>
          <pc:docMk/>
          <pc:sldMk cId="3551404665" sldId="335"/>
        </pc:sldMkLst>
      </pc:sldChg>
      <pc:sldChg chg="addSp delSp modSp add mod">
        <pc:chgData name="JS Agroambiental" userId="30a0db6a338b902a" providerId="LiveId" clId="{8E550692-A53F-47EB-8989-F922D0BD3641}" dt="2024-10-08T15:39:28.475" v="2431" actId="12788"/>
        <pc:sldMkLst>
          <pc:docMk/>
          <pc:sldMk cId="1435792375" sldId="337"/>
        </pc:sldMkLst>
      </pc:sldChg>
      <pc:sldChg chg="addSp delSp modSp new del mod">
        <pc:chgData name="JS Agroambiental" userId="30a0db6a338b902a" providerId="LiveId" clId="{8E550692-A53F-47EB-8989-F922D0BD3641}" dt="2024-10-08T15:02:39.229" v="1980" actId="47"/>
        <pc:sldMkLst>
          <pc:docMk/>
          <pc:sldMk cId="1977796878" sldId="337"/>
        </pc:sldMkLst>
      </pc:sldChg>
      <pc:sldChg chg="addSp modSp add del">
        <pc:chgData name="JS Agroambiental" userId="30a0db6a338b902a" providerId="LiveId" clId="{8E550692-A53F-47EB-8989-F922D0BD3641}" dt="2024-10-08T15:03:28.900" v="1987"/>
        <pc:sldMkLst>
          <pc:docMk/>
          <pc:sldMk cId="3132401971" sldId="337"/>
        </pc:sldMkLst>
      </pc:sldChg>
      <pc:sldChg chg="addSp delSp modSp add mod">
        <pc:chgData name="JS Agroambiental" userId="30a0db6a338b902a" providerId="LiveId" clId="{8E550692-A53F-47EB-8989-F922D0BD3641}" dt="2024-10-08T15:39:50.248" v="2451" actId="1076"/>
        <pc:sldMkLst>
          <pc:docMk/>
          <pc:sldMk cId="4125364334" sldId="338"/>
        </pc:sldMkLst>
      </pc:sldChg>
      <pc:sldChg chg="addSp delSp modSp add mod">
        <pc:chgData name="JS Agroambiental" userId="30a0db6a338b902a" providerId="LiveId" clId="{8E550692-A53F-47EB-8989-F922D0BD3641}" dt="2024-10-08T15:40:22.478" v="2455" actId="1076"/>
        <pc:sldMkLst>
          <pc:docMk/>
          <pc:sldMk cId="198381608" sldId="339"/>
        </pc:sldMkLst>
      </pc:sldChg>
      <pc:sldChg chg="add del">
        <pc:chgData name="JS Agroambiental" userId="30a0db6a338b902a" providerId="LiveId" clId="{8E550692-A53F-47EB-8989-F922D0BD3641}" dt="2024-10-08T15:26:29.444" v="2298" actId="47"/>
        <pc:sldMkLst>
          <pc:docMk/>
          <pc:sldMk cId="3075849144" sldId="339"/>
        </pc:sldMkLst>
      </pc:sldChg>
      <pc:sldChg chg="modSp add mod modNotesTx">
        <pc:chgData name="JS Agroambiental" userId="30a0db6a338b902a" providerId="LiveId" clId="{8E550692-A53F-47EB-8989-F922D0BD3641}" dt="2024-10-08T15:40:29.148" v="2457" actId="1076"/>
        <pc:sldMkLst>
          <pc:docMk/>
          <pc:sldMk cId="2867205307" sldId="340"/>
        </pc:sldMkLst>
      </pc:sldChg>
      <pc:sldChg chg="new">
        <pc:chgData name="JS Agroambiental" userId="30a0db6a338b902a" providerId="LiveId" clId="{8E550692-A53F-47EB-8989-F922D0BD3641}" dt="2024-10-29T18:45:25.908" v="2474" actId="680"/>
        <pc:sldMkLst>
          <pc:docMk/>
          <pc:sldMk cId="4101462060" sldId="345"/>
        </pc:sldMkLst>
      </pc:sldChg>
    </pc:docChg>
  </pc:docChgLst>
  <pc:docChgLst>
    <pc:chgData name="Marcos Paulo Barboza Reis" userId="ebe1319d3c27e403" providerId="LiveId" clId="{FDE6AFD9-020E-44CA-8A62-961454FC93EB}"/>
    <pc:docChg chg="undo custSel addSld delSld modSld">
      <pc:chgData name="Marcos Paulo Barboza Reis" userId="ebe1319d3c27e403" providerId="LiveId" clId="{FDE6AFD9-020E-44CA-8A62-961454FC93EB}" dt="2024-12-05T12:22:46.227" v="67" actId="20577"/>
      <pc:docMkLst>
        <pc:docMk/>
      </pc:docMkLst>
      <pc:sldChg chg="addSp delSp modSp mod">
        <pc:chgData name="Marcos Paulo Barboza Reis" userId="ebe1319d3c27e403" providerId="LiveId" clId="{FDE6AFD9-020E-44CA-8A62-961454FC93EB}" dt="2024-12-05T11:58:48.468" v="9"/>
        <pc:sldMkLst>
          <pc:docMk/>
          <pc:sldMk cId="1503203240" sldId="336"/>
        </pc:sldMkLst>
      </pc:sldChg>
      <pc:sldChg chg="addSp delSp modSp mod">
        <pc:chgData name="Marcos Paulo Barboza Reis" userId="ebe1319d3c27e403" providerId="LiveId" clId="{FDE6AFD9-020E-44CA-8A62-961454FC93EB}" dt="2024-12-05T11:59:22.958" v="18"/>
        <pc:sldMkLst>
          <pc:docMk/>
          <pc:sldMk cId="1435792375" sldId="337"/>
        </pc:sldMkLst>
      </pc:sldChg>
      <pc:sldChg chg="addSp delSp modSp mod">
        <pc:chgData name="Marcos Paulo Barboza Reis" userId="ebe1319d3c27e403" providerId="LiveId" clId="{FDE6AFD9-020E-44CA-8A62-961454FC93EB}" dt="2024-12-05T12:00:00.034" v="27"/>
        <pc:sldMkLst>
          <pc:docMk/>
          <pc:sldMk cId="4125364334" sldId="338"/>
        </pc:sldMkLst>
      </pc:sldChg>
      <pc:sldChg chg="addSp delSp modSp add del mod">
        <pc:chgData name="Marcos Paulo Barboza Reis" userId="ebe1319d3c27e403" providerId="LiveId" clId="{FDE6AFD9-020E-44CA-8A62-961454FC93EB}" dt="2024-12-05T12:16:15.361" v="49"/>
        <pc:sldMkLst>
          <pc:docMk/>
          <pc:sldMk cId="198381608" sldId="339"/>
        </pc:sldMkLst>
      </pc:sldChg>
      <pc:sldChg chg="modSp mod">
        <pc:chgData name="Marcos Paulo Barboza Reis" userId="ebe1319d3c27e403" providerId="LiveId" clId="{FDE6AFD9-020E-44CA-8A62-961454FC93EB}" dt="2024-12-05T12:22:46.227" v="67" actId="20577"/>
        <pc:sldMkLst>
          <pc:docMk/>
          <pc:sldMk cId="1754129586" sldId="348"/>
        </pc:sldMkLst>
      </pc:sldChg>
    </pc:docChg>
  </pc:docChgLst>
  <pc:docChgLst>
    <pc:chgData name="Marcos Paulo Barboza Reis" userId="ebe1319d3c27e403" providerId="LiveId" clId="{FA7F5902-6CFA-45EA-801E-E67C06901412}"/>
    <pc:docChg chg="undo custSel modSld">
      <pc:chgData name="Marcos Paulo Barboza Reis" userId="ebe1319d3c27e403" providerId="LiveId" clId="{FA7F5902-6CFA-45EA-801E-E67C06901412}" dt="2025-02-20T13:02:58.596" v="28" actId="20577"/>
      <pc:docMkLst>
        <pc:docMk/>
      </pc:docMkLst>
    </pc:docChg>
  </pc:docChgLst>
  <pc:docChgLst>
    <pc:chgData name="CIGMA GERAL2" userId="bc535dd99bb5c75b" providerId="LiveId" clId="{73144D26-FBDA-43D1-8374-8E99DF08B592}"/>
    <pc:docChg chg="undo custSel delSld modSld modMainMaster">
      <pc:chgData name="CIGMA GERAL2" userId="bc535dd99bb5c75b" providerId="LiveId" clId="{73144D26-FBDA-43D1-8374-8E99DF08B592}" dt="2025-05-05T14:05:59.446" v="393" actId="2062"/>
      <pc:docMkLst>
        <pc:docMk/>
      </pc:docMkLst>
      <pc:sldChg chg="modSp mod">
        <pc:chgData name="CIGMA GERAL2" userId="bc535dd99bb5c75b" providerId="LiveId" clId="{73144D26-FBDA-43D1-8374-8E99DF08B592}" dt="2025-05-05T14:05:59.446" v="393" actId="2062"/>
        <pc:sldMkLst>
          <pc:docMk/>
          <pc:sldMk cId="1007204161" sldId="358"/>
        </pc:sldMkLst>
        <pc:graphicFrameChg chg="mod modGraphic">
          <ac:chgData name="CIGMA GERAL2" userId="bc535dd99bb5c75b" providerId="LiveId" clId="{73144D26-FBDA-43D1-8374-8E99DF08B592}" dt="2025-05-05T14:05:59.446" v="393" actId="2062"/>
          <ac:graphicFrameMkLst>
            <pc:docMk/>
            <pc:sldMk cId="1007204161" sldId="358"/>
            <ac:graphicFrameMk id="15" creationId="{020ADF02-5D7D-4DA3-F82F-ACE4C5E5858B}"/>
          </ac:graphicFrameMkLst>
        </pc:graphicFrameChg>
      </pc:sldChg>
      <pc:sldChg chg="modSp mod">
        <pc:chgData name="CIGMA GERAL2" userId="bc535dd99bb5c75b" providerId="LiveId" clId="{73144D26-FBDA-43D1-8374-8E99DF08B592}" dt="2025-05-05T14:02:41.469" v="388" actId="20577"/>
        <pc:sldMkLst>
          <pc:docMk/>
          <pc:sldMk cId="2745288729" sldId="359"/>
        </pc:sldMkLst>
        <pc:spChg chg="mod">
          <ac:chgData name="CIGMA GERAL2" userId="bc535dd99bb5c75b" providerId="LiveId" clId="{73144D26-FBDA-43D1-8374-8E99DF08B592}" dt="2025-05-05T14:01:21.596" v="368" actId="20577"/>
          <ac:spMkLst>
            <pc:docMk/>
            <pc:sldMk cId="2745288729" sldId="359"/>
            <ac:spMk id="19" creationId="{7D34E6AC-E798-60D6-7DFF-B3B22761941C}"/>
          </ac:spMkLst>
        </pc:spChg>
        <pc:spChg chg="mod">
          <ac:chgData name="CIGMA GERAL2" userId="bc535dd99bb5c75b" providerId="LiveId" clId="{73144D26-FBDA-43D1-8374-8E99DF08B592}" dt="2025-05-05T14:01:26.796" v="370" actId="20577"/>
          <ac:spMkLst>
            <pc:docMk/>
            <pc:sldMk cId="2745288729" sldId="359"/>
            <ac:spMk id="20" creationId="{CEBAA933-BEFA-56CA-7B90-F480DCE5A85A}"/>
          </ac:spMkLst>
        </pc:spChg>
        <pc:spChg chg="mod">
          <ac:chgData name="CIGMA GERAL2" userId="bc535dd99bb5c75b" providerId="LiveId" clId="{73144D26-FBDA-43D1-8374-8E99DF08B592}" dt="2025-05-05T14:01:29.468" v="372" actId="20577"/>
          <ac:spMkLst>
            <pc:docMk/>
            <pc:sldMk cId="2745288729" sldId="359"/>
            <ac:spMk id="21" creationId="{6374C36D-FEA9-0585-16B1-29C470856E30}"/>
          </ac:spMkLst>
        </pc:spChg>
        <pc:spChg chg="mod">
          <ac:chgData name="CIGMA GERAL2" userId="bc535dd99bb5c75b" providerId="LiveId" clId="{73144D26-FBDA-43D1-8374-8E99DF08B592}" dt="2025-05-05T14:01:35.404" v="374" actId="20577"/>
          <ac:spMkLst>
            <pc:docMk/>
            <pc:sldMk cId="2745288729" sldId="359"/>
            <ac:spMk id="22" creationId="{D28C1E7A-718A-D275-988C-DA2C8A34101D}"/>
          </ac:spMkLst>
        </pc:spChg>
        <pc:spChg chg="mod">
          <ac:chgData name="CIGMA GERAL2" userId="bc535dd99bb5c75b" providerId="LiveId" clId="{73144D26-FBDA-43D1-8374-8E99DF08B592}" dt="2025-05-05T14:02:29.523" v="376" actId="20577"/>
          <ac:spMkLst>
            <pc:docMk/>
            <pc:sldMk cId="2745288729" sldId="359"/>
            <ac:spMk id="25" creationId="{3DFA4A55-0183-1544-5BBA-0CEC3958FD19}"/>
          </ac:spMkLst>
        </pc:spChg>
        <pc:spChg chg="mod">
          <ac:chgData name="CIGMA GERAL2" userId="bc535dd99bb5c75b" providerId="LiveId" clId="{73144D26-FBDA-43D1-8374-8E99DF08B592}" dt="2025-05-05T14:02:33.076" v="380" actId="6549"/>
          <ac:spMkLst>
            <pc:docMk/>
            <pc:sldMk cId="2745288729" sldId="359"/>
            <ac:spMk id="26" creationId="{4B6E8A6B-11C2-9697-5CCE-8C564596E174}"/>
          </ac:spMkLst>
        </pc:spChg>
        <pc:spChg chg="mod">
          <ac:chgData name="CIGMA GERAL2" userId="bc535dd99bb5c75b" providerId="LiveId" clId="{73144D26-FBDA-43D1-8374-8E99DF08B592}" dt="2025-05-05T14:02:36.084" v="382" actId="20577"/>
          <ac:spMkLst>
            <pc:docMk/>
            <pc:sldMk cId="2745288729" sldId="359"/>
            <ac:spMk id="27" creationId="{293F9405-3BED-7F20-38AC-9ED700E33C48}"/>
          </ac:spMkLst>
        </pc:spChg>
        <pc:spChg chg="mod">
          <ac:chgData name="CIGMA GERAL2" userId="bc535dd99bb5c75b" providerId="LiveId" clId="{73144D26-FBDA-43D1-8374-8E99DF08B592}" dt="2025-05-05T14:02:41.469" v="388" actId="20577"/>
          <ac:spMkLst>
            <pc:docMk/>
            <pc:sldMk cId="2745288729" sldId="359"/>
            <ac:spMk id="28" creationId="{54B7776F-C0ED-CA81-D2B4-85AB90CB970F}"/>
          </ac:spMkLst>
        </pc:spChg>
      </pc:sldChg>
      <pc:sldChg chg="addSp delSp modSp mod">
        <pc:chgData name="CIGMA GERAL2" userId="bc535dd99bb5c75b" providerId="LiveId" clId="{73144D26-FBDA-43D1-8374-8E99DF08B592}" dt="2025-05-05T13:36:15.621" v="196" actId="20577"/>
        <pc:sldMkLst>
          <pc:docMk/>
          <pc:sldMk cId="1215177998" sldId="364"/>
        </pc:sldMkLst>
        <pc:spChg chg="mod">
          <ac:chgData name="CIGMA GERAL2" userId="bc535dd99bb5c75b" providerId="LiveId" clId="{73144D26-FBDA-43D1-8374-8E99DF08B592}" dt="2025-05-05T13:24:13.947" v="87"/>
          <ac:spMkLst>
            <pc:docMk/>
            <pc:sldMk cId="1215177998" sldId="364"/>
            <ac:spMk id="2" creationId="{9EC16A62-C10B-846D-16CB-A312D0930E43}"/>
          </ac:spMkLst>
        </pc:spChg>
        <pc:spChg chg="mod">
          <ac:chgData name="CIGMA GERAL2" userId="bc535dd99bb5c75b" providerId="LiveId" clId="{73144D26-FBDA-43D1-8374-8E99DF08B592}" dt="2025-05-05T13:24:13.947" v="87"/>
          <ac:spMkLst>
            <pc:docMk/>
            <pc:sldMk cId="1215177998" sldId="364"/>
            <ac:spMk id="13" creationId="{6F46C4C1-D5D9-15B7-8E49-DB400388C819}"/>
          </ac:spMkLst>
        </pc:spChg>
        <pc:spChg chg="mod">
          <ac:chgData name="CIGMA GERAL2" userId="bc535dd99bb5c75b" providerId="LiveId" clId="{73144D26-FBDA-43D1-8374-8E99DF08B592}" dt="2025-05-05T13:36:15.621" v="196" actId="20577"/>
          <ac:spMkLst>
            <pc:docMk/>
            <pc:sldMk cId="1215177998" sldId="364"/>
            <ac:spMk id="37" creationId="{99322B69-4C3F-0A96-2D1C-FA46EC3836AD}"/>
          </ac:spMkLst>
        </pc:spChg>
        <pc:spChg chg="mod">
          <ac:chgData name="CIGMA GERAL2" userId="bc535dd99bb5c75b" providerId="LiveId" clId="{73144D26-FBDA-43D1-8374-8E99DF08B592}" dt="2025-05-05T13:36:06.709" v="189" actId="6549"/>
          <ac:spMkLst>
            <pc:docMk/>
            <pc:sldMk cId="1215177998" sldId="364"/>
            <ac:spMk id="45" creationId="{D23A17A8-47E4-1802-9B2D-019F7A403F65}"/>
          </ac:spMkLst>
        </pc:spChg>
        <pc:spChg chg="mod">
          <ac:chgData name="CIGMA GERAL2" userId="bc535dd99bb5c75b" providerId="LiveId" clId="{73144D26-FBDA-43D1-8374-8E99DF08B592}" dt="2025-05-05T13:35:57.117" v="180" actId="20577"/>
          <ac:spMkLst>
            <pc:docMk/>
            <pc:sldMk cId="1215177998" sldId="364"/>
            <ac:spMk id="46" creationId="{655969F2-917D-7807-E50F-3194258F36D5}"/>
          </ac:spMkLst>
        </pc:spChg>
        <pc:picChg chg="add del mod">
          <ac:chgData name="CIGMA GERAL2" userId="bc535dd99bb5c75b" providerId="LiveId" clId="{73144D26-FBDA-43D1-8374-8E99DF08B592}" dt="2025-05-05T13:35:42.718" v="173" actId="21"/>
          <ac:picMkLst>
            <pc:docMk/>
            <pc:sldMk cId="1215177998" sldId="364"/>
            <ac:picMk id="4" creationId="{36D4A9A5-24AA-DFF3-CF48-36F431C75E0B}"/>
          </ac:picMkLst>
        </pc:picChg>
        <pc:picChg chg="add mod ord">
          <ac:chgData name="CIGMA GERAL2" userId="bc535dd99bb5c75b" providerId="LiveId" clId="{73144D26-FBDA-43D1-8374-8E99DF08B592}" dt="2025-05-05T13:35:47.053" v="176" actId="167"/>
          <ac:picMkLst>
            <pc:docMk/>
            <pc:sldMk cId="1215177998" sldId="364"/>
            <ac:picMk id="5" creationId="{36D4A9A5-24AA-DFF3-CF48-36F431C75E0B}"/>
          </ac:picMkLst>
        </pc:picChg>
        <pc:picChg chg="del mod">
          <ac:chgData name="CIGMA GERAL2" userId="bc535dd99bb5c75b" providerId="LiveId" clId="{73144D26-FBDA-43D1-8374-8E99DF08B592}" dt="2025-05-05T13:35:43.820" v="174" actId="478"/>
          <ac:picMkLst>
            <pc:docMk/>
            <pc:sldMk cId="1215177998" sldId="364"/>
            <ac:picMk id="8" creationId="{6B6E4B17-EFE6-D59E-F3AC-C43DE8D7F83C}"/>
          </ac:picMkLst>
        </pc:picChg>
      </pc:sldChg>
      <pc:sldChg chg="addSp delSp modSp mod">
        <pc:chgData name="CIGMA GERAL2" userId="bc535dd99bb5c75b" providerId="LiveId" clId="{73144D26-FBDA-43D1-8374-8E99DF08B592}" dt="2025-05-05T13:34:57.700" v="166" actId="20577"/>
        <pc:sldMkLst>
          <pc:docMk/>
          <pc:sldMk cId="296300638" sldId="367"/>
        </pc:sldMkLst>
        <pc:spChg chg="mod">
          <ac:chgData name="CIGMA GERAL2" userId="bc535dd99bb5c75b" providerId="LiveId" clId="{73144D26-FBDA-43D1-8374-8E99DF08B592}" dt="2025-05-05T13:24:13.947" v="87"/>
          <ac:spMkLst>
            <pc:docMk/>
            <pc:sldMk cId="296300638" sldId="367"/>
            <ac:spMk id="6" creationId="{0A7A88BF-5957-A00E-9512-A9E75A4FB640}"/>
          </ac:spMkLst>
        </pc:spChg>
        <pc:spChg chg="mod">
          <ac:chgData name="CIGMA GERAL2" userId="bc535dd99bb5c75b" providerId="LiveId" clId="{73144D26-FBDA-43D1-8374-8E99DF08B592}" dt="2025-05-05T13:24:13.947" v="87"/>
          <ac:spMkLst>
            <pc:docMk/>
            <pc:sldMk cId="296300638" sldId="367"/>
            <ac:spMk id="7" creationId="{D3BE74A6-F2F8-6D12-8284-D1CE502D5626}"/>
          </ac:spMkLst>
        </pc:spChg>
        <pc:spChg chg="mod">
          <ac:chgData name="CIGMA GERAL2" userId="bc535dd99bb5c75b" providerId="LiveId" clId="{73144D26-FBDA-43D1-8374-8E99DF08B592}" dt="2025-05-05T13:34:40.821" v="159" actId="20577"/>
          <ac:spMkLst>
            <pc:docMk/>
            <pc:sldMk cId="296300638" sldId="367"/>
            <ac:spMk id="11" creationId="{B21A8B86-62A1-C51A-D2E0-5F12FD378071}"/>
          </ac:spMkLst>
        </pc:spChg>
        <pc:spChg chg="mod">
          <ac:chgData name="CIGMA GERAL2" userId="bc535dd99bb5c75b" providerId="LiveId" clId="{73144D26-FBDA-43D1-8374-8E99DF08B592}" dt="2025-05-05T13:34:47.613" v="161" actId="20577"/>
          <ac:spMkLst>
            <pc:docMk/>
            <pc:sldMk cId="296300638" sldId="367"/>
            <ac:spMk id="12" creationId="{4420C9AE-BDCD-C604-4714-56DB8E5A01E5}"/>
          </ac:spMkLst>
        </pc:spChg>
        <pc:spChg chg="mod">
          <ac:chgData name="CIGMA GERAL2" userId="bc535dd99bb5c75b" providerId="LiveId" clId="{73144D26-FBDA-43D1-8374-8E99DF08B592}" dt="2025-05-05T13:34:57.700" v="166" actId="20577"/>
          <ac:spMkLst>
            <pc:docMk/>
            <pc:sldMk cId="296300638" sldId="367"/>
            <ac:spMk id="13" creationId="{2DCF478F-DD8E-0E1F-BF44-1D792AC73491}"/>
          </ac:spMkLst>
        </pc:spChg>
        <pc:picChg chg="add del mod">
          <ac:chgData name="CIGMA GERAL2" userId="bc535dd99bb5c75b" providerId="LiveId" clId="{73144D26-FBDA-43D1-8374-8E99DF08B592}" dt="2025-05-05T13:34:23.487" v="152" actId="21"/>
          <ac:picMkLst>
            <pc:docMk/>
            <pc:sldMk cId="296300638" sldId="367"/>
            <ac:picMk id="3" creationId="{23626A44-A736-B029-4A1A-D957950FAEDB}"/>
          </ac:picMkLst>
        </pc:picChg>
        <pc:picChg chg="del">
          <ac:chgData name="CIGMA GERAL2" userId="bc535dd99bb5c75b" providerId="LiveId" clId="{73144D26-FBDA-43D1-8374-8E99DF08B592}" dt="2025-05-05T13:34:24.924" v="153" actId="478"/>
          <ac:picMkLst>
            <pc:docMk/>
            <pc:sldMk cId="296300638" sldId="367"/>
            <ac:picMk id="4" creationId="{4B767D58-C98D-F9F9-A430-D9BD30288822}"/>
          </ac:picMkLst>
        </pc:picChg>
        <pc:picChg chg="add mod ord">
          <ac:chgData name="CIGMA GERAL2" userId="bc535dd99bb5c75b" providerId="LiveId" clId="{73144D26-FBDA-43D1-8374-8E99DF08B592}" dt="2025-05-05T13:34:28.885" v="155" actId="167"/>
          <ac:picMkLst>
            <pc:docMk/>
            <pc:sldMk cId="296300638" sldId="367"/>
            <ac:picMk id="8" creationId="{23626A44-A736-B029-4A1A-D957950FAEDB}"/>
          </ac:picMkLst>
        </pc:picChg>
      </pc:sldChg>
      <pc:sldChg chg="addSp delSp modSp mod">
        <pc:chgData name="CIGMA GERAL2" userId="bc535dd99bb5c75b" providerId="LiveId" clId="{73144D26-FBDA-43D1-8374-8E99DF08B592}" dt="2025-05-05T13:33:56.684" v="144" actId="20577"/>
        <pc:sldMkLst>
          <pc:docMk/>
          <pc:sldMk cId="1068898484" sldId="368"/>
        </pc:sldMkLst>
        <pc:spChg chg="mod">
          <ac:chgData name="CIGMA GERAL2" userId="bc535dd99bb5c75b" providerId="LiveId" clId="{73144D26-FBDA-43D1-8374-8E99DF08B592}" dt="2025-05-05T13:24:13.947" v="87"/>
          <ac:spMkLst>
            <pc:docMk/>
            <pc:sldMk cId="1068898484" sldId="368"/>
            <ac:spMk id="2" creationId="{42602FC8-8C06-9DA7-78B9-90E9E9F71D02}"/>
          </ac:spMkLst>
        </pc:spChg>
        <pc:spChg chg="mod">
          <ac:chgData name="CIGMA GERAL2" userId="bc535dd99bb5c75b" providerId="LiveId" clId="{73144D26-FBDA-43D1-8374-8E99DF08B592}" dt="2025-05-05T13:24:13.947" v="87"/>
          <ac:spMkLst>
            <pc:docMk/>
            <pc:sldMk cId="1068898484" sldId="368"/>
            <ac:spMk id="13" creationId="{A25FE5CF-6372-C3AE-0E4E-46610F934BA7}"/>
          </ac:spMkLst>
        </pc:spChg>
        <pc:spChg chg="mod">
          <ac:chgData name="CIGMA GERAL2" userId="bc535dd99bb5c75b" providerId="LiveId" clId="{73144D26-FBDA-43D1-8374-8E99DF08B592}" dt="2025-05-05T13:33:39.556" v="133" actId="20577"/>
          <ac:spMkLst>
            <pc:docMk/>
            <pc:sldMk cId="1068898484" sldId="368"/>
            <ac:spMk id="21" creationId="{4970B344-5BE2-33A8-49F1-5AA6D7AC1CA3}"/>
          </ac:spMkLst>
        </pc:spChg>
        <pc:spChg chg="mod">
          <ac:chgData name="CIGMA GERAL2" userId="bc535dd99bb5c75b" providerId="LiveId" clId="{73144D26-FBDA-43D1-8374-8E99DF08B592}" dt="2025-05-05T13:33:56.684" v="144" actId="20577"/>
          <ac:spMkLst>
            <pc:docMk/>
            <pc:sldMk cId="1068898484" sldId="368"/>
            <ac:spMk id="22" creationId="{F7727C8C-FD95-3143-B8D6-B5C570671391}"/>
          </ac:spMkLst>
        </pc:spChg>
        <pc:spChg chg="mod">
          <ac:chgData name="CIGMA GERAL2" userId="bc535dd99bb5c75b" providerId="LiveId" clId="{73144D26-FBDA-43D1-8374-8E99DF08B592}" dt="2025-05-05T13:33:47.012" v="137" actId="20577"/>
          <ac:spMkLst>
            <pc:docMk/>
            <pc:sldMk cId="1068898484" sldId="368"/>
            <ac:spMk id="24" creationId="{B3D16CA9-DC03-34B4-BD65-E374C80659CB}"/>
          </ac:spMkLst>
        </pc:spChg>
        <pc:picChg chg="add del mod">
          <ac:chgData name="CIGMA GERAL2" userId="bc535dd99bb5c75b" providerId="LiveId" clId="{73144D26-FBDA-43D1-8374-8E99DF08B592}" dt="2025-05-05T13:33:19.342" v="126" actId="21"/>
          <ac:picMkLst>
            <pc:docMk/>
            <pc:sldMk cId="1068898484" sldId="368"/>
            <ac:picMk id="4" creationId="{5623B0C1-A509-2B45-E7CF-88362A2A2271}"/>
          </ac:picMkLst>
        </pc:picChg>
        <pc:picChg chg="add mod ord">
          <ac:chgData name="CIGMA GERAL2" userId="bc535dd99bb5c75b" providerId="LiveId" clId="{73144D26-FBDA-43D1-8374-8E99DF08B592}" dt="2025-05-05T13:33:34.076" v="129" actId="167"/>
          <ac:picMkLst>
            <pc:docMk/>
            <pc:sldMk cId="1068898484" sldId="368"/>
            <ac:picMk id="5" creationId="{5623B0C1-A509-2B45-E7CF-88362A2A2271}"/>
          </ac:picMkLst>
        </pc:picChg>
        <pc:picChg chg="del mod">
          <ac:chgData name="CIGMA GERAL2" userId="bc535dd99bb5c75b" providerId="LiveId" clId="{73144D26-FBDA-43D1-8374-8E99DF08B592}" dt="2025-05-05T13:33:20.500" v="127" actId="478"/>
          <ac:picMkLst>
            <pc:docMk/>
            <pc:sldMk cId="1068898484" sldId="368"/>
            <ac:picMk id="6" creationId="{954EF5B8-C769-1823-4EF3-A86184779801}"/>
          </ac:picMkLst>
        </pc:picChg>
      </pc:sldChg>
      <pc:sldChg chg="addSp delSp modSp mod">
        <pc:chgData name="CIGMA GERAL2" userId="bc535dd99bb5c75b" providerId="LiveId" clId="{73144D26-FBDA-43D1-8374-8E99DF08B592}" dt="2025-05-05T13:24:13.947" v="87"/>
        <pc:sldMkLst>
          <pc:docMk/>
          <pc:sldMk cId="931114632" sldId="369"/>
        </pc:sldMkLst>
        <pc:spChg chg="mod">
          <ac:chgData name="CIGMA GERAL2" userId="bc535dd99bb5c75b" providerId="LiveId" clId="{73144D26-FBDA-43D1-8374-8E99DF08B592}" dt="2025-05-05T13:23:26.764" v="85" actId="20577"/>
          <ac:spMkLst>
            <pc:docMk/>
            <pc:sldMk cId="931114632" sldId="369"/>
            <ac:spMk id="4" creationId="{F967FB2D-D394-BF97-1455-7F05CE8ABD2C}"/>
          </ac:spMkLst>
        </pc:spChg>
        <pc:spChg chg="mod">
          <ac:chgData name="CIGMA GERAL2" userId="bc535dd99bb5c75b" providerId="LiveId" clId="{73144D26-FBDA-43D1-8374-8E99DF08B592}" dt="2025-05-05T13:24:13.947" v="87"/>
          <ac:spMkLst>
            <pc:docMk/>
            <pc:sldMk cId="931114632" sldId="369"/>
            <ac:spMk id="5" creationId="{51CF08BC-BD6C-70AB-3F8B-1443C559BE20}"/>
          </ac:spMkLst>
        </pc:spChg>
        <pc:spChg chg="mod">
          <ac:chgData name="CIGMA GERAL2" userId="bc535dd99bb5c75b" providerId="LiveId" clId="{73144D26-FBDA-43D1-8374-8E99DF08B592}" dt="2025-05-05T13:23:02.325" v="79" actId="20577"/>
          <ac:spMkLst>
            <pc:docMk/>
            <pc:sldMk cId="931114632" sldId="369"/>
            <ac:spMk id="22" creationId="{4505E890-9BC9-D4FF-6BDD-1A6B30C97254}"/>
          </ac:spMkLst>
        </pc:spChg>
        <pc:graphicFrameChg chg="mod modGraphic">
          <ac:chgData name="CIGMA GERAL2" userId="bc535dd99bb5c75b" providerId="LiveId" clId="{73144D26-FBDA-43D1-8374-8E99DF08B592}" dt="2025-05-05T13:22:22.749" v="57" actId="20577"/>
          <ac:graphicFrameMkLst>
            <pc:docMk/>
            <pc:sldMk cId="931114632" sldId="369"/>
            <ac:graphicFrameMk id="20" creationId="{F79E7E60-5F42-9D6F-6142-283C1C90F73C}"/>
          </ac:graphicFrameMkLst>
        </pc:graphicFrameChg>
        <pc:picChg chg="add del mod">
          <ac:chgData name="CIGMA GERAL2" userId="bc535dd99bb5c75b" providerId="LiveId" clId="{73144D26-FBDA-43D1-8374-8E99DF08B592}" dt="2025-05-05T13:20:39.880" v="41" actId="21"/>
          <ac:picMkLst>
            <pc:docMk/>
            <pc:sldMk cId="931114632" sldId="369"/>
            <ac:picMk id="3" creationId="{3DA2A50F-23CE-0A22-866B-3ED8D351B6B3}"/>
          </ac:picMkLst>
        </pc:picChg>
        <pc:picChg chg="add mod">
          <ac:chgData name="CIGMA GERAL2" userId="bc535dd99bb5c75b" providerId="LiveId" clId="{73144D26-FBDA-43D1-8374-8E99DF08B592}" dt="2025-05-05T13:22:50.948" v="77" actId="1038"/>
          <ac:picMkLst>
            <pc:docMk/>
            <pc:sldMk cId="931114632" sldId="369"/>
            <ac:picMk id="7" creationId="{3DA2A50F-23CE-0A22-866B-3ED8D351B6B3}"/>
          </ac:picMkLst>
        </pc:picChg>
        <pc:picChg chg="del">
          <ac:chgData name="CIGMA GERAL2" userId="bc535dd99bb5c75b" providerId="LiveId" clId="{73144D26-FBDA-43D1-8374-8E99DF08B592}" dt="2025-05-05T13:20:40.996" v="42" actId="478"/>
          <ac:picMkLst>
            <pc:docMk/>
            <pc:sldMk cId="931114632" sldId="369"/>
            <ac:picMk id="17" creationId="{6DD52DD9-B08B-255F-9C6B-40FF42CEBF0C}"/>
          </ac:picMkLst>
        </pc:picChg>
      </pc:sldChg>
      <pc:sldChg chg="del">
        <pc:chgData name="CIGMA GERAL2" userId="bc535dd99bb5c75b" providerId="LiveId" clId="{73144D26-FBDA-43D1-8374-8E99DF08B592}" dt="2025-05-05T13:41:16.489" v="197" actId="47"/>
        <pc:sldMkLst>
          <pc:docMk/>
          <pc:sldMk cId="1056835153" sldId="370"/>
        </pc:sldMkLst>
      </pc:sldChg>
    </pc:docChg>
  </pc:docChgLst>
  <pc:docChgLst>
    <pc:chgData name="CIGMA GERAL2" userId="bc535dd99bb5c75b" providerId="LiveId" clId="{E9AB193F-5880-4684-86ED-372F26AD2550}"/>
    <pc:docChg chg="undo redo custSel addSld modSld">
      <pc:chgData name="CIGMA GERAL2" userId="bc535dd99bb5c75b" providerId="LiveId" clId="{E9AB193F-5880-4684-86ED-372F26AD2550}" dt="2025-04-24T17:06:04.560" v="85" actId="20577"/>
      <pc:docMkLst>
        <pc:docMk/>
      </pc:docMkLst>
      <pc:sldChg chg="addSp delSp modSp mod">
        <pc:chgData name="CIGMA GERAL2" userId="bc535dd99bb5c75b" providerId="LiveId" clId="{E9AB193F-5880-4684-86ED-372F26AD2550}" dt="2025-04-24T12:41:05.175" v="71"/>
        <pc:sldMkLst>
          <pc:docMk/>
          <pc:sldMk cId="931114632" sldId="369"/>
        </pc:sldMkLst>
      </pc:sldChg>
      <pc:sldChg chg="modSp add mod">
        <pc:chgData name="CIGMA GERAL2" userId="bc535dd99bb5c75b" providerId="LiveId" clId="{E9AB193F-5880-4684-86ED-372F26AD2550}" dt="2025-04-24T12:53:07.321" v="79" actId="208"/>
        <pc:sldMkLst>
          <pc:docMk/>
          <pc:sldMk cId="1056835153" sldId="370"/>
        </pc:sldMkLst>
      </pc:sldChg>
    </pc:docChg>
  </pc:docChgLst>
  <pc:docChgLst>
    <pc:chgData name="JS Agroambiental" userId="30a0db6a338b902a" providerId="LiveId" clId="{91F9BFB1-CEA8-4A3D-8C61-9646A51E7AAF}"/>
    <pc:docChg chg="undo redo custSel modSld modMainMaster">
      <pc:chgData name="JS Agroambiental" userId="30a0db6a338b902a" providerId="LiveId" clId="{91F9BFB1-CEA8-4A3D-8C61-9646A51E7AAF}" dt="2024-11-18T16:52:49.042" v="150" actId="20577"/>
      <pc:docMkLst>
        <pc:docMk/>
      </pc:docMkLst>
    </pc:docChg>
  </pc:docChgLst>
  <pc:docChgLst>
    <pc:chgData name="JS Agroambiental" userId="30a0db6a338b902a" providerId="LiveId" clId="{124F48FB-4B0C-4A1A-9EA7-E637A806C7EA}"/>
    <pc:docChg chg="undo custSel modSld modMainMaster">
      <pc:chgData name="JS Agroambiental" userId="30a0db6a338b902a" providerId="LiveId" clId="{124F48FB-4B0C-4A1A-9EA7-E637A806C7EA}" dt="2025-03-13T12:23:54.818" v="397" actId="113"/>
      <pc:docMkLst>
        <pc:docMk/>
      </pc:docMkLst>
    </pc:docChg>
  </pc:docChgLst>
  <pc:docChgLst>
    <pc:chgData name="CIGMA GERAL2" userId="bc535dd99bb5c75b" providerId="LiveId" clId="{3BBD7201-9476-4D44-A583-3BCAFA1C6CDD}"/>
    <pc:docChg chg="custSel modSld">
      <pc:chgData name="CIGMA GERAL2" userId="bc535dd99bb5c75b" providerId="LiveId" clId="{3BBD7201-9476-4D44-A583-3BCAFA1C6CDD}" dt="2025-03-27T14:11:53.663" v="66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Drives%20compartilhados\CIGMA\3_Boletim\1_Boletim_Queima\1_Boletim_Semanal\46_17-07_23-07\2_Tabela_Analise\RIOS_4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95269630762673E-2"/>
          <c:y val="3.2064785998664094E-2"/>
          <c:w val="0.85197747020675585"/>
          <c:h val="0.8143268458859021"/>
        </c:manualLayout>
      </c:layout>
      <c:lineChart>
        <c:grouping val="standard"/>
        <c:varyColors val="0"/>
        <c:ser>
          <c:idx val="0"/>
          <c:order val="0"/>
          <c:tx>
            <c:strRef>
              <c:f>NIVEL_RIO!$A$12</c:f>
              <c:strCache>
                <c:ptCount val="1"/>
                <c:pt idx="0">
                  <c:v>RIO PALMA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NIVEL_RIO!$C$12:$I$12</c:f>
              <c:numCache>
                <c:formatCode>0.0</c:formatCode>
                <c:ptCount val="7"/>
                <c:pt idx="0">
                  <c:v>2.82</c:v>
                </c:pt>
                <c:pt idx="1">
                  <c:v>2.8</c:v>
                </c:pt>
                <c:pt idx="2">
                  <c:v>2.76</c:v>
                </c:pt>
                <c:pt idx="3">
                  <c:v>2.76</c:v>
                </c:pt>
                <c:pt idx="4">
                  <c:v>2.75</c:v>
                </c:pt>
                <c:pt idx="5">
                  <c:v>2.78</c:v>
                </c:pt>
                <c:pt idx="6">
                  <c:v>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B6-4B34-9C0F-70F6907A8FE9}"/>
            </c:ext>
          </c:extLst>
        </c:ser>
        <c:ser>
          <c:idx val="2"/>
          <c:order val="1"/>
          <c:tx>
            <c:strRef>
              <c:f>NIVEL_RIO!$A$13</c:f>
              <c:strCache>
                <c:ptCount val="1"/>
                <c:pt idx="0">
                  <c:v>RIO SANTA TEREZA 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NIVEL_RIO!$C$10:$I$10</c:f>
              <c:numCache>
                <c:formatCode>dd/mm</c:formatCode>
                <c:ptCount val="7"/>
                <c:pt idx="0">
                  <c:v>45855</c:v>
                </c:pt>
                <c:pt idx="1">
                  <c:v>45856</c:v>
                </c:pt>
                <c:pt idx="2">
                  <c:v>45857</c:v>
                </c:pt>
                <c:pt idx="3">
                  <c:v>45858</c:v>
                </c:pt>
                <c:pt idx="4">
                  <c:v>45859</c:v>
                </c:pt>
                <c:pt idx="5">
                  <c:v>45860</c:v>
                </c:pt>
                <c:pt idx="6">
                  <c:v>45861</c:v>
                </c:pt>
              </c:numCache>
            </c:numRef>
          </c:cat>
          <c:val>
            <c:numRef>
              <c:f>NIVEL_RIO!$C$13:$I$13</c:f>
              <c:numCache>
                <c:formatCode>0.0</c:formatCode>
                <c:ptCount val="7"/>
                <c:pt idx="0">
                  <c:v>1.86</c:v>
                </c:pt>
                <c:pt idx="1">
                  <c:v>1.85</c:v>
                </c:pt>
                <c:pt idx="2">
                  <c:v>1.84</c:v>
                </c:pt>
                <c:pt idx="3">
                  <c:v>1.84</c:v>
                </c:pt>
                <c:pt idx="4">
                  <c:v>1.83</c:v>
                </c:pt>
                <c:pt idx="5">
                  <c:v>1.82</c:v>
                </c:pt>
                <c:pt idx="6">
                  <c:v>1.82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B6-4B34-9C0F-70F6907A8FE9}"/>
            </c:ext>
          </c:extLst>
        </c:ser>
        <c:ser>
          <c:idx val="3"/>
          <c:order val="2"/>
          <c:tx>
            <c:strRef>
              <c:f>NIVEL_RIO!$A$14</c:f>
              <c:strCache>
                <c:ptCount val="1"/>
                <c:pt idx="0">
                  <c:v>RIO MANUEL ALVES GRANDE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NIVEL_RIO!$C$10:$I$10</c:f>
              <c:numCache>
                <c:formatCode>dd/mm</c:formatCode>
                <c:ptCount val="7"/>
                <c:pt idx="0">
                  <c:v>45855</c:v>
                </c:pt>
                <c:pt idx="1">
                  <c:v>45856</c:v>
                </c:pt>
                <c:pt idx="2">
                  <c:v>45857</c:v>
                </c:pt>
                <c:pt idx="3">
                  <c:v>45858</c:v>
                </c:pt>
                <c:pt idx="4">
                  <c:v>45859</c:v>
                </c:pt>
                <c:pt idx="5">
                  <c:v>45860</c:v>
                </c:pt>
                <c:pt idx="6">
                  <c:v>45861</c:v>
                </c:pt>
              </c:numCache>
            </c:numRef>
          </c:cat>
          <c:val>
            <c:numRef>
              <c:f>NIVEL_RIO!$C$14:$I$14</c:f>
              <c:numCache>
                <c:formatCode>0.0</c:formatCode>
                <c:ptCount val="7"/>
                <c:pt idx="0">
                  <c:v>1.03</c:v>
                </c:pt>
                <c:pt idx="1">
                  <c:v>1.02</c:v>
                </c:pt>
                <c:pt idx="2">
                  <c:v>1.02</c:v>
                </c:pt>
                <c:pt idx="3">
                  <c:v>1.02</c:v>
                </c:pt>
                <c:pt idx="4">
                  <c:v>1.01</c:v>
                </c:pt>
                <c:pt idx="5">
                  <c:v>1.01</c:v>
                </c:pt>
                <c:pt idx="6">
                  <c:v>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B6-4B34-9C0F-70F6907A8FE9}"/>
            </c:ext>
          </c:extLst>
        </c:ser>
        <c:ser>
          <c:idx val="4"/>
          <c:order val="3"/>
          <c:tx>
            <c:strRef>
              <c:f>NIVEL_RIO!$A$15</c:f>
              <c:strCache>
                <c:ptCount val="1"/>
                <c:pt idx="0">
                  <c:v>RIO FORMOSO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NIVEL_RIO!$C$10:$I$10</c:f>
              <c:numCache>
                <c:formatCode>dd/mm</c:formatCode>
                <c:ptCount val="7"/>
                <c:pt idx="0">
                  <c:v>45855</c:v>
                </c:pt>
                <c:pt idx="1">
                  <c:v>45856</c:v>
                </c:pt>
                <c:pt idx="2">
                  <c:v>45857</c:v>
                </c:pt>
                <c:pt idx="3">
                  <c:v>45858</c:v>
                </c:pt>
                <c:pt idx="4">
                  <c:v>45859</c:v>
                </c:pt>
                <c:pt idx="5">
                  <c:v>45860</c:v>
                </c:pt>
                <c:pt idx="6">
                  <c:v>45861</c:v>
                </c:pt>
              </c:numCache>
            </c:numRef>
          </c:cat>
          <c:val>
            <c:numRef>
              <c:f>NIVEL_RIO!$C$15:$I$15</c:f>
              <c:numCache>
                <c:formatCode>0.0</c:formatCode>
                <c:ptCount val="7"/>
                <c:pt idx="0">
                  <c:v>1.81</c:v>
                </c:pt>
                <c:pt idx="1">
                  <c:v>1.81</c:v>
                </c:pt>
                <c:pt idx="2">
                  <c:v>1.8</c:v>
                </c:pt>
                <c:pt idx="3">
                  <c:v>1.8</c:v>
                </c:pt>
                <c:pt idx="4">
                  <c:v>1.79</c:v>
                </c:pt>
                <c:pt idx="5">
                  <c:v>1.8</c:v>
                </c:pt>
                <c:pt idx="6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B6-4B34-9C0F-70F6907A8FE9}"/>
            </c:ext>
          </c:extLst>
        </c:ser>
        <c:ser>
          <c:idx val="5"/>
          <c:order val="4"/>
          <c:tx>
            <c:strRef>
              <c:f>NIVEL_RIO!$A$16</c:f>
              <c:strCache>
                <c:ptCount val="1"/>
                <c:pt idx="0">
                  <c:v>RIO JAVAÉS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NIVEL_RIO!$C$10:$I$10</c:f>
              <c:numCache>
                <c:formatCode>dd/mm</c:formatCode>
                <c:ptCount val="7"/>
                <c:pt idx="0">
                  <c:v>45855</c:v>
                </c:pt>
                <c:pt idx="1">
                  <c:v>45856</c:v>
                </c:pt>
                <c:pt idx="2">
                  <c:v>45857</c:v>
                </c:pt>
                <c:pt idx="3">
                  <c:v>45858</c:v>
                </c:pt>
                <c:pt idx="4">
                  <c:v>45859</c:v>
                </c:pt>
                <c:pt idx="5">
                  <c:v>45860</c:v>
                </c:pt>
                <c:pt idx="6">
                  <c:v>45861</c:v>
                </c:pt>
              </c:numCache>
            </c:numRef>
          </c:cat>
          <c:val>
            <c:numRef>
              <c:f>NIVEL_RIO!$C$16:$I$16</c:f>
              <c:numCache>
                <c:formatCode>0.0</c:formatCode>
                <c:ptCount val="7"/>
                <c:pt idx="0">
                  <c:v>0.77</c:v>
                </c:pt>
                <c:pt idx="1">
                  <c:v>0.76</c:v>
                </c:pt>
                <c:pt idx="2">
                  <c:v>0.75</c:v>
                </c:pt>
                <c:pt idx="3">
                  <c:v>0.74</c:v>
                </c:pt>
                <c:pt idx="4">
                  <c:v>0.73</c:v>
                </c:pt>
                <c:pt idx="5">
                  <c:v>0.73</c:v>
                </c:pt>
                <c:pt idx="6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B6-4B34-9C0F-70F6907A8FE9}"/>
            </c:ext>
          </c:extLst>
        </c:ser>
        <c:ser>
          <c:idx val="1"/>
          <c:order val="5"/>
          <c:tx>
            <c:strRef>
              <c:f>NIVEL_RIO!$A$11</c:f>
              <c:strCache>
                <c:ptCount val="1"/>
                <c:pt idx="0">
                  <c:v>RIO PARANÃ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NIVEL_RIO!$C$11:$I$11</c:f>
              <c:numCache>
                <c:formatCode>0.0</c:formatCode>
                <c:ptCount val="7"/>
                <c:pt idx="0">
                  <c:v>2.91</c:v>
                </c:pt>
                <c:pt idx="1">
                  <c:v>2.91</c:v>
                </c:pt>
                <c:pt idx="2">
                  <c:v>2.91</c:v>
                </c:pt>
                <c:pt idx="3">
                  <c:v>2.95</c:v>
                </c:pt>
                <c:pt idx="4">
                  <c:v>2.94</c:v>
                </c:pt>
                <c:pt idx="5">
                  <c:v>2.94</c:v>
                </c:pt>
                <c:pt idx="6">
                  <c:v>2.95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B6-4B34-9C0F-70F6907A8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39919"/>
        <c:axId val="21834639"/>
      </c:lineChart>
      <c:catAx>
        <c:axId val="21839919"/>
        <c:scaling>
          <c:orientation val="minMax"/>
        </c:scaling>
        <c:delete val="0"/>
        <c:axPos val="b"/>
        <c:numFmt formatCode="dd/mm" sourceLinked="1"/>
        <c:majorTickMark val="out"/>
        <c:minorTickMark val="none"/>
        <c:tickLblPos val="nextTo"/>
        <c:spPr>
          <a:noFill/>
          <a:ln w="31750" cap="flat" cmpd="sng" algn="ctr">
            <a:solidFill>
              <a:srgbClr val="034CB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1834639"/>
        <c:crosses val="autoZero"/>
        <c:auto val="1"/>
        <c:lblAlgn val="ctr"/>
        <c:lblOffset val="100"/>
        <c:noMultiLvlLbl val="1"/>
      </c:catAx>
      <c:valAx>
        <c:axId val="21834639"/>
        <c:scaling>
          <c:orientation val="minMax"/>
          <c:max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>
                    <a:solidFill>
                      <a:sysClr val="windowText" lastClr="000000"/>
                    </a:solidFill>
                  </a:rPr>
                  <a:t>Nível do rio (m)</a:t>
                </a:r>
              </a:p>
            </c:rich>
          </c:tx>
          <c:layout>
            <c:manualLayout>
              <c:xMode val="edge"/>
              <c:yMode val="edge"/>
              <c:x val="7.7735242704244951E-4"/>
              <c:y val="0.236876768124793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31750">
            <a:solidFill>
              <a:srgbClr val="034CB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1839919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9AE4E9D-F8ED-BBDE-1B02-E629529E55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872CE0-C1B8-1D00-0ECC-BBB3F6B874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91FE-CA4D-4854-BC0B-69298DD2D0F9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EEA9C7-2C59-DC19-6A69-172EEA5FB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1DA412-B67D-0AD5-3D2E-B9B7871F98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A29D-317D-4741-815B-09C6A00D01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299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9C33A-E337-494A-9A0A-35FC7D622BBA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73288" y="1279525"/>
            <a:ext cx="27590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97846-2A6F-4A77-A70D-3F6268C28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5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97846-2A6F-4A77-A70D-3F6268C282C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33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97846-2A6F-4A77-A70D-3F6268C282C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67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Gráfico de funil&#10;&#10;O conteúdo gerado por IA pode estar incorreto.">
            <a:extLst>
              <a:ext uri="{FF2B5EF4-FFF2-40B4-BE49-F238E27FC236}">
                <a16:creationId xmlns:a16="http://schemas.microsoft.com/office/drawing/2014/main" id="{1973FEFA-CD9B-4F9B-615F-2AE533DFD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7559675" cy="94643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6F2D7A0-E489-4BF6-85E2-F5F95D4B8472}"/>
              </a:ext>
            </a:extLst>
          </p:cNvPr>
          <p:cNvSpPr txBox="1"/>
          <p:nvPr userDrawn="1"/>
        </p:nvSpPr>
        <p:spPr>
          <a:xfrm>
            <a:off x="5480304" y="1937882"/>
            <a:ext cx="20793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34C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N° 46</a:t>
            </a:r>
          </a:p>
        </p:txBody>
      </p:sp>
    </p:spTree>
    <p:extLst>
      <p:ext uri="{BB962C8B-B14F-4D97-AF65-F5344CB8AC3E}">
        <p14:creationId xmlns:p14="http://schemas.microsoft.com/office/powerpoint/2010/main" val="367616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_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9194966-D363-F863-AFB4-06834B22AA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9731" y="1834649"/>
            <a:ext cx="6520219" cy="6778800"/>
          </a:xfrm>
        </p:spPr>
        <p:txBody>
          <a:bodyPr>
            <a:normAutofit/>
          </a:bodyPr>
          <a:lstStyle>
            <a:lvl1pPr marL="0" indent="0" algn="just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9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89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79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79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4E3A4E30-83E5-C245-2229-5FCAD10B7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31" y="598010"/>
            <a:ext cx="6520219" cy="791453"/>
          </a:xfrm>
        </p:spPr>
        <p:txBody>
          <a:bodyPr>
            <a:normAutofit/>
          </a:bodyPr>
          <a:lstStyle>
            <a:lvl1pPr algn="just">
              <a:defRPr sz="3400" b="1">
                <a:solidFill>
                  <a:srgbClr val="034C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6710FB2F-5D1B-8543-CD1A-511F754D4F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727" y="1142134"/>
            <a:ext cx="6520219" cy="494658"/>
          </a:xfrm>
        </p:spPr>
        <p:txBody>
          <a:bodyPr anchor="ctr">
            <a:normAutofit/>
          </a:bodyPr>
          <a:lstStyle>
            <a:lvl1pPr marL="0" indent="0" algn="just">
              <a:buNone/>
              <a:defRPr sz="1800" b="0">
                <a:solidFill>
                  <a:srgbClr val="034C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395" indent="0" algn="ctr">
              <a:buNone/>
              <a:defRPr sz="312"/>
            </a:lvl2pPr>
            <a:lvl3pPr marL="142790" indent="0" algn="ctr">
              <a:buNone/>
              <a:defRPr sz="281"/>
            </a:lvl3pPr>
            <a:lvl4pPr marL="214184" indent="0" algn="ctr">
              <a:buNone/>
              <a:defRPr sz="250"/>
            </a:lvl4pPr>
            <a:lvl5pPr marL="285579" indent="0" algn="ctr">
              <a:buNone/>
              <a:defRPr sz="250"/>
            </a:lvl5pPr>
            <a:lvl6pPr marL="356974" indent="0" algn="ctr">
              <a:buNone/>
              <a:defRPr sz="250"/>
            </a:lvl6pPr>
            <a:lvl7pPr marL="428369" indent="0" algn="ctr">
              <a:buNone/>
              <a:defRPr sz="250"/>
            </a:lvl7pPr>
            <a:lvl8pPr marL="499764" indent="0" algn="ctr">
              <a:buNone/>
              <a:defRPr sz="250"/>
            </a:lvl8pPr>
            <a:lvl9pPr marL="571158" indent="0" algn="ctr">
              <a:buNone/>
              <a:defRPr sz="250"/>
            </a:lvl9pPr>
          </a:lstStyle>
          <a:p>
            <a:r>
              <a:rPr lang="pt-BR" dirty="0"/>
              <a:t>Subtítulo</a:t>
            </a:r>
          </a:p>
        </p:txBody>
      </p:sp>
      <p:pic>
        <p:nvPicPr>
          <p:cNvPr id="2" name="Imagem 1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3A31CBF-BC9C-D19A-C0EE-67C76DC36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7559675" cy="9464382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8C4C862-D696-EAC9-51F1-202FA130D5B7}"/>
              </a:ext>
            </a:extLst>
          </p:cNvPr>
          <p:cNvSpPr txBox="1">
            <a:spLocks/>
          </p:cNvSpPr>
          <p:nvPr userDrawn="1"/>
        </p:nvSpPr>
        <p:spPr>
          <a:xfrm>
            <a:off x="5966461" y="44785"/>
            <a:ext cx="1593215" cy="494658"/>
          </a:xfrm>
          <a:prstGeom prst="rect">
            <a:avLst/>
          </a:prstGeom>
        </p:spPr>
        <p:txBody>
          <a:bodyPr vert="horz" lIns="80945" tIns="40473" rIns="80945" bIns="40473" rtlCol="0" anchor="ctr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000" b="1" kern="1200">
                <a:solidFill>
                  <a:srgbClr val="F088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65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30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96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2615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32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392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457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523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n w="57150">
                  <a:solidFill>
                    <a:schemeClr val="bg1"/>
                  </a:solidFill>
                </a:ln>
                <a:solidFill>
                  <a:srgbClr val="CF1515"/>
                </a:solidFill>
              </a:rPr>
              <a:t>N° 46 | 2025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3C0475A-0073-78F4-44BD-4A3D088BD025}"/>
              </a:ext>
            </a:extLst>
          </p:cNvPr>
          <p:cNvSpPr txBox="1">
            <a:spLocks/>
          </p:cNvSpPr>
          <p:nvPr userDrawn="1"/>
        </p:nvSpPr>
        <p:spPr>
          <a:xfrm>
            <a:off x="5966460" y="43726"/>
            <a:ext cx="1593215" cy="494658"/>
          </a:xfrm>
          <a:prstGeom prst="rect">
            <a:avLst/>
          </a:prstGeom>
        </p:spPr>
        <p:txBody>
          <a:bodyPr vert="horz" lIns="80945" tIns="40473" rIns="80945" bIns="40473" rtlCol="0" anchor="ctr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000" b="1" kern="1200">
                <a:solidFill>
                  <a:srgbClr val="F088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65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30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96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2615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32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392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457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523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rgbClr val="034CB7"/>
                </a:solidFill>
              </a:rPr>
              <a:t>N° 46 | 2025</a:t>
            </a:r>
          </a:p>
        </p:txBody>
      </p:sp>
    </p:spTree>
    <p:extLst>
      <p:ext uri="{BB962C8B-B14F-4D97-AF65-F5344CB8AC3E}">
        <p14:creationId xmlns:p14="http://schemas.microsoft.com/office/powerpoint/2010/main" val="167797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_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4BCF1D3-95CD-CC37-91E4-018701D713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7559675" cy="9464382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085147B-A561-9D49-DAD8-606A16C3F0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9731" y="1834649"/>
            <a:ext cx="6520219" cy="6778800"/>
          </a:xfrm>
        </p:spPr>
        <p:txBody>
          <a:bodyPr>
            <a:normAutofit/>
          </a:bodyPr>
          <a:lstStyle>
            <a:lvl1pPr marL="0" indent="0" algn="just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9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89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79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79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98EBA36B-3E40-7037-4303-0BC708499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31" y="598010"/>
            <a:ext cx="6520219" cy="791453"/>
          </a:xfrm>
        </p:spPr>
        <p:txBody>
          <a:bodyPr>
            <a:normAutofit/>
          </a:bodyPr>
          <a:lstStyle>
            <a:lvl1pPr algn="just">
              <a:defRPr sz="3400" b="1">
                <a:solidFill>
                  <a:srgbClr val="034C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49EC9D12-6333-D721-67BD-3FE861F878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727" y="1142134"/>
            <a:ext cx="6520219" cy="494658"/>
          </a:xfrm>
        </p:spPr>
        <p:txBody>
          <a:bodyPr anchor="ctr">
            <a:normAutofit/>
          </a:bodyPr>
          <a:lstStyle>
            <a:lvl1pPr marL="0" indent="0" algn="just">
              <a:buNone/>
              <a:defRPr sz="1800" b="0">
                <a:solidFill>
                  <a:srgbClr val="034C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395" indent="0" algn="ctr">
              <a:buNone/>
              <a:defRPr sz="312"/>
            </a:lvl2pPr>
            <a:lvl3pPr marL="142790" indent="0" algn="ctr">
              <a:buNone/>
              <a:defRPr sz="281"/>
            </a:lvl3pPr>
            <a:lvl4pPr marL="214184" indent="0" algn="ctr">
              <a:buNone/>
              <a:defRPr sz="250"/>
            </a:lvl4pPr>
            <a:lvl5pPr marL="285579" indent="0" algn="ctr">
              <a:buNone/>
              <a:defRPr sz="250"/>
            </a:lvl5pPr>
            <a:lvl6pPr marL="356974" indent="0" algn="ctr">
              <a:buNone/>
              <a:defRPr sz="250"/>
            </a:lvl6pPr>
            <a:lvl7pPr marL="428369" indent="0" algn="ctr">
              <a:buNone/>
              <a:defRPr sz="250"/>
            </a:lvl7pPr>
            <a:lvl8pPr marL="499764" indent="0" algn="ctr">
              <a:buNone/>
              <a:defRPr sz="250"/>
            </a:lvl8pPr>
            <a:lvl9pPr marL="571158" indent="0" algn="ctr">
              <a:buNone/>
              <a:defRPr sz="25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9CA39CE-B3D1-4B3B-1BAF-BA9E846A5594}"/>
              </a:ext>
            </a:extLst>
          </p:cNvPr>
          <p:cNvSpPr txBox="1">
            <a:spLocks/>
          </p:cNvSpPr>
          <p:nvPr userDrawn="1"/>
        </p:nvSpPr>
        <p:spPr>
          <a:xfrm>
            <a:off x="1" y="52279"/>
            <a:ext cx="1593215" cy="494658"/>
          </a:xfrm>
          <a:prstGeom prst="rect">
            <a:avLst/>
          </a:prstGeom>
        </p:spPr>
        <p:txBody>
          <a:bodyPr vert="horz" lIns="80945" tIns="40473" rIns="80945" bIns="40473" rtlCol="0" anchor="ctr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000" b="1" kern="1200">
                <a:solidFill>
                  <a:srgbClr val="F088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65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30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96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2615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32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392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457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523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n w="57150">
                  <a:solidFill>
                    <a:schemeClr val="bg1"/>
                  </a:solidFill>
                </a:ln>
                <a:solidFill>
                  <a:srgbClr val="CF1515"/>
                </a:solidFill>
              </a:rPr>
              <a:t>N° 46 | 2025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297E1FD-CD61-1700-A1A6-46598E6EDF6D}"/>
              </a:ext>
            </a:extLst>
          </p:cNvPr>
          <p:cNvSpPr txBox="1">
            <a:spLocks/>
          </p:cNvSpPr>
          <p:nvPr userDrawn="1"/>
        </p:nvSpPr>
        <p:spPr>
          <a:xfrm>
            <a:off x="0" y="51220"/>
            <a:ext cx="1593215" cy="494658"/>
          </a:xfrm>
          <a:prstGeom prst="rect">
            <a:avLst/>
          </a:prstGeom>
        </p:spPr>
        <p:txBody>
          <a:bodyPr vert="horz" lIns="80945" tIns="40473" rIns="80945" bIns="40473" rtlCol="0" anchor="ctr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000" b="1" kern="1200">
                <a:solidFill>
                  <a:srgbClr val="F088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65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30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96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2615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32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392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457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523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rgbClr val="034CB7"/>
                </a:solidFill>
              </a:rPr>
              <a:t>N° 46 | 2025</a:t>
            </a:r>
          </a:p>
        </p:txBody>
      </p:sp>
    </p:spTree>
    <p:extLst>
      <p:ext uri="{BB962C8B-B14F-4D97-AF65-F5344CB8AC3E}">
        <p14:creationId xmlns:p14="http://schemas.microsoft.com/office/powerpoint/2010/main" val="30586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940B56C4-E7F0-309F-C8E2-F3217F6B6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7559675" cy="94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03908"/>
            <a:ext cx="6520220" cy="18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19532"/>
            <a:ext cx="6520220" cy="600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8772354"/>
            <a:ext cx="1700927" cy="50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AFD1E-9A39-4A86-8912-9AD79969485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8772354"/>
            <a:ext cx="2551390" cy="50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8772354"/>
            <a:ext cx="1700927" cy="50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4EC6E5-CF89-4594-907E-E3177A0D97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37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89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46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C6757889-D5D8-A820-F511-873802EF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598010"/>
            <a:ext cx="6520219" cy="791453"/>
          </a:xfrm>
        </p:spPr>
        <p:txBody>
          <a:bodyPr/>
          <a:lstStyle/>
          <a:p>
            <a:r>
              <a:rPr lang="pt-BR" dirty="0"/>
              <a:t>FOCOS DE QUEIMADAS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39F31E03-22DD-4456-EB93-56DF06ABE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27" y="1142134"/>
            <a:ext cx="6520219" cy="494658"/>
          </a:xfrm>
        </p:spPr>
        <p:txBody>
          <a:bodyPr/>
          <a:lstStyle/>
          <a:p>
            <a:r>
              <a:rPr lang="pt-BR" dirty="0"/>
              <a:t>17 de julho a 23 de julho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9AC5579-B7D0-E4A4-3FAA-73FB940055D2}"/>
              </a:ext>
            </a:extLst>
          </p:cNvPr>
          <p:cNvSpPr/>
          <p:nvPr/>
        </p:nvSpPr>
        <p:spPr>
          <a:xfrm>
            <a:off x="-1" y="2562972"/>
            <a:ext cx="3562401" cy="481666"/>
          </a:xfrm>
          <a:prstGeom prst="rect">
            <a:avLst/>
          </a:prstGeom>
          <a:solidFill>
            <a:srgbClr val="034CB7"/>
          </a:solidFill>
          <a:ln cap="rnd">
            <a:solidFill>
              <a:srgbClr val="034CB7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46800"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207 focos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5D5BA5-3FBF-B904-ECF2-E4F448758274}"/>
              </a:ext>
            </a:extLst>
          </p:cNvPr>
          <p:cNvSpPr/>
          <p:nvPr/>
        </p:nvSpPr>
        <p:spPr>
          <a:xfrm>
            <a:off x="-1" y="3600140"/>
            <a:ext cx="3279887" cy="481666"/>
          </a:xfrm>
          <a:prstGeom prst="rect">
            <a:avLst/>
          </a:prstGeom>
          <a:solidFill>
            <a:srgbClr val="FFC72A"/>
          </a:solidFill>
          <a:ln cap="rnd">
            <a:solidFill>
              <a:srgbClr val="FFC72A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46800"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focos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24CC236-8DB3-00E2-740E-8FF827EFC65B}"/>
              </a:ext>
            </a:extLst>
          </p:cNvPr>
          <p:cNvSpPr/>
          <p:nvPr/>
        </p:nvSpPr>
        <p:spPr>
          <a:xfrm>
            <a:off x="0" y="4527377"/>
            <a:ext cx="2997372" cy="481666"/>
          </a:xfrm>
          <a:prstGeom prst="rect">
            <a:avLst/>
          </a:prstGeom>
          <a:solidFill>
            <a:srgbClr val="FF5500"/>
          </a:solidFill>
          <a:ln cap="rnd">
            <a:solidFill>
              <a:srgbClr val="FF55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46800"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87 focos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8EFFAA-7FE0-4FC1-2151-F4BF620DABC7}"/>
              </a:ext>
            </a:extLst>
          </p:cNvPr>
          <p:cNvSpPr txBox="1"/>
          <p:nvPr/>
        </p:nvSpPr>
        <p:spPr>
          <a:xfrm>
            <a:off x="-1" y="3062228"/>
            <a:ext cx="3562401" cy="446276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algn="ctr"/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Queima Prescrita</a:t>
            </a:r>
            <a:b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(Ações de Manejo integrado do Fogo</a:t>
            </a:r>
            <a:r>
              <a:rPr lang="pt-BR" sz="900" dirty="0"/>
              <a:t>)</a:t>
            </a:r>
            <a:endParaRPr lang="pt-BR" sz="105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6F3FF7-27F6-0BC8-1AD2-02245E553396}"/>
              </a:ext>
            </a:extLst>
          </p:cNvPr>
          <p:cNvSpPr txBox="1"/>
          <p:nvPr/>
        </p:nvSpPr>
        <p:spPr>
          <a:xfrm>
            <a:off x="-1" y="4124155"/>
            <a:ext cx="3279887" cy="307777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algn="ctr"/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Queima Controlada</a:t>
            </a:r>
            <a:endParaRPr lang="pt-BR" sz="1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2F64690-B382-3A60-5A93-E91EF0BDCD89}"/>
              </a:ext>
            </a:extLst>
          </p:cNvPr>
          <p:cNvSpPr txBox="1"/>
          <p:nvPr/>
        </p:nvSpPr>
        <p:spPr>
          <a:xfrm>
            <a:off x="-1" y="5032743"/>
            <a:ext cx="2997372" cy="307777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algn="ctr"/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Queima Não Autorizada</a:t>
            </a:r>
            <a:endParaRPr lang="pt-BR" sz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82A80D-0105-515C-A875-1D9308EDE1B9}"/>
              </a:ext>
            </a:extLst>
          </p:cNvPr>
          <p:cNvSpPr txBox="1"/>
          <p:nvPr/>
        </p:nvSpPr>
        <p:spPr>
          <a:xfrm>
            <a:off x="0" y="1948660"/>
            <a:ext cx="35623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7DF85-B647-1A67-E3F5-71448AFBD7AE}"/>
              </a:ext>
            </a:extLst>
          </p:cNvPr>
          <p:cNvSpPr txBox="1"/>
          <p:nvPr/>
        </p:nvSpPr>
        <p:spPr>
          <a:xfrm>
            <a:off x="0" y="8142524"/>
            <a:ext cx="2997372" cy="400110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ctr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CIGMA / SEMARH com dados do </a:t>
            </a:r>
            <a:b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Queimadas do INPE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A227484-56C4-8F73-232C-4583C6C86F25}"/>
              </a:ext>
            </a:extLst>
          </p:cNvPr>
          <p:cNvSpPr/>
          <p:nvPr/>
        </p:nvSpPr>
        <p:spPr>
          <a:xfrm>
            <a:off x="0" y="5433609"/>
            <a:ext cx="2711476" cy="481666"/>
          </a:xfrm>
          <a:prstGeom prst="rect">
            <a:avLst/>
          </a:prstGeom>
          <a:solidFill>
            <a:srgbClr val="D10504"/>
          </a:solidFill>
          <a:ln cap="rnd">
            <a:solidFill>
              <a:srgbClr val="D1050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46800"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144 focos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1112E70-7A00-0BFB-8E46-31B5DFC9E18F}"/>
              </a:ext>
            </a:extLst>
          </p:cNvPr>
          <p:cNvSpPr txBox="1"/>
          <p:nvPr/>
        </p:nvSpPr>
        <p:spPr>
          <a:xfrm>
            <a:off x="-1" y="5938975"/>
            <a:ext cx="2711476" cy="307777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algn="ctr"/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Incêndio Florestal</a:t>
            </a:r>
            <a:endParaRPr lang="pt-BR" sz="12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AFECC74-8623-5D82-9C0B-573A9952A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" y="6219856"/>
            <a:ext cx="2847232" cy="1929600"/>
          </a:xfrm>
          <a:prstGeom prst="rect">
            <a:avLst/>
          </a:prstGeom>
        </p:spPr>
      </p:pic>
      <p:pic>
        <p:nvPicPr>
          <p:cNvPr id="24" name="Imagem 23" descr="Fogos de artifício no céu à noite&#10;&#10;O conteúdo gerado por IA pode estar incorreto.">
            <a:extLst>
              <a:ext uri="{FF2B5EF4-FFF2-40B4-BE49-F238E27FC236}">
                <a16:creationId xmlns:a16="http://schemas.microsoft.com/office/drawing/2014/main" id="{5AF8F5B4-9777-5DBF-1F89-DECD96B15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70" y="1545760"/>
            <a:ext cx="5626800" cy="72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48109B54-F13F-4DB6-D8EB-3C9171FC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598010"/>
            <a:ext cx="6520219" cy="791453"/>
          </a:xfrm>
        </p:spPr>
        <p:txBody>
          <a:bodyPr/>
          <a:lstStyle/>
          <a:p>
            <a:r>
              <a:rPr lang="pt-BR" dirty="0"/>
              <a:t>FOCOS DE QUEIMADAS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97802D55-A03C-E8D8-863C-55B6080C4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27" y="1142134"/>
            <a:ext cx="6520219" cy="494658"/>
          </a:xfrm>
        </p:spPr>
        <p:txBody>
          <a:bodyPr/>
          <a:lstStyle/>
          <a:p>
            <a:r>
              <a:rPr lang="pt-BR" dirty="0"/>
              <a:t>17 de julho a 23 de julho</a:t>
            </a:r>
          </a:p>
        </p:txBody>
      </p:sp>
      <p:pic>
        <p:nvPicPr>
          <p:cNvPr id="7" name="Imagem 6" descr="Linha do tempo&#10;&#10;O conteúdo gerado por IA pode estar incorreto.">
            <a:extLst>
              <a:ext uri="{FF2B5EF4-FFF2-40B4-BE49-F238E27FC236}">
                <a16:creationId xmlns:a16="http://schemas.microsoft.com/office/drawing/2014/main" id="{11A59A54-118B-438A-0DB9-5C1C27F1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 r="50416" b="77946"/>
          <a:stretch>
            <a:fillRect/>
          </a:stretch>
        </p:blipFill>
        <p:spPr>
          <a:xfrm>
            <a:off x="-93" y="1794810"/>
            <a:ext cx="3628817" cy="1480379"/>
          </a:xfrm>
          <a:prstGeom prst="rect">
            <a:avLst/>
          </a:prstGeom>
        </p:spPr>
      </p:pic>
      <p:pic>
        <p:nvPicPr>
          <p:cNvPr id="8" name="Imagem 7" descr="Linha do tempo&#10;&#10;O conteúdo gerado por IA pode estar incorreto.">
            <a:extLst>
              <a:ext uri="{FF2B5EF4-FFF2-40B4-BE49-F238E27FC236}">
                <a16:creationId xmlns:a16="http://schemas.microsoft.com/office/drawing/2014/main" id="{ACA02DBE-2011-A9C8-703D-C30A2AD6D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6" t="5897" b="77946"/>
          <a:stretch>
            <a:fillRect/>
          </a:stretch>
        </p:blipFill>
        <p:spPr>
          <a:xfrm>
            <a:off x="3930952" y="1786524"/>
            <a:ext cx="3628817" cy="14803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8987346-7AD0-5B3F-A3A0-1608702D3B64}"/>
              </a:ext>
            </a:extLst>
          </p:cNvPr>
          <p:cNvSpPr txBox="1"/>
          <p:nvPr/>
        </p:nvSpPr>
        <p:spPr>
          <a:xfrm>
            <a:off x="-4" y="3506800"/>
            <a:ext cx="75596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MUNICÍPIOS MAIS AFETADOS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0B30C2-2B24-33C4-AC6F-0DA3E3C989BC}"/>
              </a:ext>
            </a:extLst>
          </p:cNvPr>
          <p:cNvSpPr txBox="1"/>
          <p:nvPr/>
        </p:nvSpPr>
        <p:spPr>
          <a:xfrm>
            <a:off x="0" y="8378812"/>
            <a:ext cx="7559675" cy="246221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ctr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CIGMA / SEMARH com dados do  Programa Queimadas do INPE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2E801CC-1E97-F4FB-4B1D-7A09B2F73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335950"/>
              </p:ext>
            </p:extLst>
          </p:nvPr>
        </p:nvGraphicFramePr>
        <p:xfrm>
          <a:off x="6612467" y="4119600"/>
          <a:ext cx="947204" cy="40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204">
                  <a:extLst>
                    <a:ext uri="{9D8B030D-6E8A-4147-A177-3AD203B41FA5}">
                      <a16:colId xmlns:a16="http://schemas.microsoft.com/office/drawing/2014/main" val="1853657420"/>
                    </a:ext>
                  </a:extLst>
                </a:gridCol>
              </a:tblGrid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97795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03004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49871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65379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795772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47105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80781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56829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14919"/>
                  </a:ext>
                </a:extLst>
              </a:tr>
              <a:tr h="408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37009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FCF7F408-68FF-46D9-F25C-F6534F3B9360}"/>
              </a:ext>
            </a:extLst>
          </p:cNvPr>
          <p:cNvSpPr txBox="1"/>
          <p:nvPr/>
        </p:nvSpPr>
        <p:spPr>
          <a:xfrm>
            <a:off x="1097279" y="2541480"/>
            <a:ext cx="24544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478 focos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4512A9E-F78B-7279-F615-DFB3816F81DD}"/>
              </a:ext>
            </a:extLst>
          </p:cNvPr>
          <p:cNvSpPr txBox="1"/>
          <p:nvPr/>
        </p:nvSpPr>
        <p:spPr>
          <a:xfrm>
            <a:off x="3979078" y="2541480"/>
            <a:ext cx="24833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53 municípios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C939EEC-4720-D389-D003-C099DA7E4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870" y="4119600"/>
            <a:ext cx="6607126" cy="40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BF4F7-679F-2AC1-D91D-FFAEDC60E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2">
            <a:extLst>
              <a:ext uri="{FF2B5EF4-FFF2-40B4-BE49-F238E27FC236}">
                <a16:creationId xmlns:a16="http://schemas.microsoft.com/office/drawing/2014/main" id="{2C36AEBD-9A9F-41BE-9161-1B411DE1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598010"/>
            <a:ext cx="6520219" cy="791453"/>
          </a:xfrm>
        </p:spPr>
        <p:txBody>
          <a:bodyPr/>
          <a:lstStyle/>
          <a:p>
            <a:r>
              <a:rPr lang="pt-BR" dirty="0"/>
              <a:t>RISCO DE FOGO PREVISTO</a:t>
            </a:r>
          </a:p>
        </p:txBody>
      </p:sp>
      <p:sp>
        <p:nvSpPr>
          <p:cNvPr id="21" name="Subtítulo 3">
            <a:extLst>
              <a:ext uri="{FF2B5EF4-FFF2-40B4-BE49-F238E27FC236}">
                <a16:creationId xmlns:a16="http://schemas.microsoft.com/office/drawing/2014/main" id="{49C3F17C-F109-5265-57C5-8A0491DD3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27" y="1142134"/>
            <a:ext cx="6520219" cy="494658"/>
          </a:xfrm>
        </p:spPr>
        <p:txBody>
          <a:bodyPr/>
          <a:lstStyle/>
          <a:p>
            <a:r>
              <a:rPr lang="pt-BR" dirty="0"/>
              <a:t>24 de julho a 27 de julho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A5157B-AED7-80FA-8E4B-6D59AF860C93}"/>
              </a:ext>
            </a:extLst>
          </p:cNvPr>
          <p:cNvSpPr txBox="1"/>
          <p:nvPr/>
        </p:nvSpPr>
        <p:spPr>
          <a:xfrm>
            <a:off x="-1" y="8367228"/>
            <a:ext cx="7559675" cy="246221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ctr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CIGMA / SEMARH com dados do Programa Queimadas do INPE</a:t>
            </a:r>
          </a:p>
        </p:txBody>
      </p:sp>
      <p:pic>
        <p:nvPicPr>
          <p:cNvPr id="4" name="Imagem 3" descr="Mapa&#10;&#10;O conteúdo gerado por IA pode estar incorreto.">
            <a:extLst>
              <a:ext uri="{FF2B5EF4-FFF2-40B4-BE49-F238E27FC236}">
                <a16:creationId xmlns:a16="http://schemas.microsoft.com/office/drawing/2014/main" id="{BA9A8300-BB1B-9C29-3C45-E2F783DFE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2" y="1835660"/>
            <a:ext cx="4617974" cy="65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9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7CF3E-F5BA-D6B8-CD86-32D86AE89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l brilhando no céu escuro&#10;&#10;O conteúdo gerado por IA pode estar incorreto.">
            <a:extLst>
              <a:ext uri="{FF2B5EF4-FFF2-40B4-BE49-F238E27FC236}">
                <a16:creationId xmlns:a16="http://schemas.microsoft.com/office/drawing/2014/main" id="{EFA163C9-7182-0999-9BBE-3EF538C9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30" y="1463889"/>
            <a:ext cx="5284958" cy="74736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A586CD8-0FA2-5C9F-7D4A-9034619B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598010"/>
            <a:ext cx="6520219" cy="791453"/>
          </a:xfrm>
        </p:spPr>
        <p:txBody>
          <a:bodyPr/>
          <a:lstStyle/>
          <a:p>
            <a:r>
              <a:rPr lang="pt-BR" dirty="0"/>
              <a:t>UMIDADE RELATIVA MÉDIA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01FFB82-866C-9BD8-0689-582282275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27" y="1142134"/>
            <a:ext cx="6520219" cy="494658"/>
          </a:xfrm>
        </p:spPr>
        <p:txBody>
          <a:bodyPr/>
          <a:lstStyle/>
          <a:p>
            <a:r>
              <a:rPr lang="pt-BR" dirty="0"/>
              <a:t>17 de julho a 23 de julho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10E2AF-7476-D965-0353-C92F2E26CFDB}"/>
              </a:ext>
            </a:extLst>
          </p:cNvPr>
          <p:cNvSpPr txBox="1"/>
          <p:nvPr/>
        </p:nvSpPr>
        <p:spPr>
          <a:xfrm>
            <a:off x="0" y="6012463"/>
            <a:ext cx="3240000" cy="400110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algn="ctr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CIGMA / SEMARH com dados do </a:t>
            </a:r>
            <a:b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Queimadas do INPE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D6185F3-F985-515D-6254-EDBEFFCF4DE9}"/>
              </a:ext>
            </a:extLst>
          </p:cNvPr>
          <p:cNvSpPr/>
          <p:nvPr/>
        </p:nvSpPr>
        <p:spPr>
          <a:xfrm>
            <a:off x="1" y="3948166"/>
            <a:ext cx="3125398" cy="1620000"/>
          </a:xfrm>
          <a:prstGeom prst="rect">
            <a:avLst/>
          </a:prstGeom>
          <a:solidFill>
            <a:srgbClr val="4A4439"/>
          </a:solidFill>
          <a:ln>
            <a:solidFill>
              <a:srgbClr val="4A44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</a:t>
            </a:r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máximo </a:t>
            </a:r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média semanal observada foi de </a:t>
            </a:r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24,6%, </a:t>
            </a:r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enquanto o </a:t>
            </a:r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 mínimo </a:t>
            </a:r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foi de </a:t>
            </a:r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16,4%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A9E4EA-8E12-3EB0-9605-44F2E4757A5E}"/>
              </a:ext>
            </a:extLst>
          </p:cNvPr>
          <p:cNvSpPr/>
          <p:nvPr/>
        </p:nvSpPr>
        <p:spPr>
          <a:xfrm>
            <a:off x="3294381" y="3948166"/>
            <a:ext cx="45719" cy="1640597"/>
          </a:xfrm>
          <a:prstGeom prst="rect">
            <a:avLst/>
          </a:prstGeom>
          <a:gradFill>
            <a:gsLst>
              <a:gs pos="95000">
                <a:srgbClr val="805A3D"/>
              </a:gs>
              <a:gs pos="0">
                <a:srgbClr val="32C9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10" descr="Uma imagem contendo natureza, escuro, frente, aceso&#10;&#10;O conteúdo gerado por IA pode estar incorreto.">
            <a:extLst>
              <a:ext uri="{FF2B5EF4-FFF2-40B4-BE49-F238E27FC236}">
                <a16:creationId xmlns:a16="http://schemas.microsoft.com/office/drawing/2014/main" id="{E23A15C3-AFDE-D762-DFD7-8B47EC46367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t="11855" r="84115" b="82086"/>
          <a:stretch/>
        </p:blipFill>
        <p:spPr>
          <a:xfrm>
            <a:off x="2255221" y="2588410"/>
            <a:ext cx="391444" cy="91545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1BF3C62-2F00-C794-D4BB-7D5F3422CA7A}"/>
              </a:ext>
            </a:extLst>
          </p:cNvPr>
          <p:cNvSpPr txBox="1"/>
          <p:nvPr/>
        </p:nvSpPr>
        <p:spPr>
          <a:xfrm>
            <a:off x="2065692" y="2218226"/>
            <a:ext cx="2714324" cy="369332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Umidade relativa (%)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FE755F-DA64-A919-AF4B-58DCC8833F15}"/>
              </a:ext>
            </a:extLst>
          </p:cNvPr>
          <p:cNvSpPr txBox="1"/>
          <p:nvPr/>
        </p:nvSpPr>
        <p:spPr>
          <a:xfrm>
            <a:off x="2662459" y="2574072"/>
            <a:ext cx="789272" cy="338554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24,6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2589CE-5FBC-7EC1-25FA-D7283B5A0D86}"/>
              </a:ext>
            </a:extLst>
          </p:cNvPr>
          <p:cNvSpPr txBox="1"/>
          <p:nvPr/>
        </p:nvSpPr>
        <p:spPr>
          <a:xfrm>
            <a:off x="2662459" y="3210908"/>
            <a:ext cx="789272" cy="338554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16,4</a:t>
            </a:r>
          </a:p>
        </p:txBody>
      </p:sp>
    </p:spTree>
    <p:extLst>
      <p:ext uri="{BB962C8B-B14F-4D97-AF65-F5344CB8AC3E}">
        <p14:creationId xmlns:p14="http://schemas.microsoft.com/office/powerpoint/2010/main" val="45471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95874-A3ED-6F1F-7345-AD1A2C889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agem em branco e por do sol ao fundo&#10;&#10;O conteúdo gerado por IA pode estar incorreto.">
            <a:extLst>
              <a:ext uri="{FF2B5EF4-FFF2-40B4-BE49-F238E27FC236}">
                <a16:creationId xmlns:a16="http://schemas.microsoft.com/office/drawing/2014/main" id="{47B0F382-1C8A-B1DC-5DAF-4852F39C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96" y="1460842"/>
            <a:ext cx="5284958" cy="7473600"/>
          </a:xfrm>
          <a:prstGeom prst="rect">
            <a:avLst/>
          </a:prstGeom>
        </p:spPr>
      </p:pic>
      <p:sp>
        <p:nvSpPr>
          <p:cNvPr id="13" name="Título 2">
            <a:extLst>
              <a:ext uri="{FF2B5EF4-FFF2-40B4-BE49-F238E27FC236}">
                <a16:creationId xmlns:a16="http://schemas.microsoft.com/office/drawing/2014/main" id="{D6F3FBAB-8C5D-1B94-60B0-7A0F8ADE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598010"/>
            <a:ext cx="6520219" cy="791453"/>
          </a:xfrm>
        </p:spPr>
        <p:txBody>
          <a:bodyPr/>
          <a:lstStyle/>
          <a:p>
            <a:r>
              <a:rPr lang="pt-BR" dirty="0"/>
              <a:t>TEMPERATURA MÉDIA</a:t>
            </a:r>
          </a:p>
        </p:txBody>
      </p:sp>
      <p:sp>
        <p:nvSpPr>
          <p:cNvPr id="14" name="Subtítulo 3">
            <a:extLst>
              <a:ext uri="{FF2B5EF4-FFF2-40B4-BE49-F238E27FC236}">
                <a16:creationId xmlns:a16="http://schemas.microsoft.com/office/drawing/2014/main" id="{7EC67825-C8D2-52D6-3FE3-B2E9D9F5F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27" y="1142134"/>
            <a:ext cx="6520219" cy="494658"/>
          </a:xfrm>
        </p:spPr>
        <p:txBody>
          <a:bodyPr/>
          <a:lstStyle/>
          <a:p>
            <a:r>
              <a:rPr lang="pt-BR" dirty="0"/>
              <a:t>17 de julho a 23 de julho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1590EAC-70B5-6096-EAE6-D4C322A4E085}"/>
              </a:ext>
            </a:extLst>
          </p:cNvPr>
          <p:cNvSpPr/>
          <p:nvPr/>
        </p:nvSpPr>
        <p:spPr>
          <a:xfrm>
            <a:off x="1" y="3945628"/>
            <a:ext cx="3125398" cy="1620000"/>
          </a:xfrm>
          <a:prstGeom prst="rect">
            <a:avLst/>
          </a:prstGeom>
          <a:solidFill>
            <a:srgbClr val="FFC72A"/>
          </a:solidFill>
          <a:ln>
            <a:solidFill>
              <a:srgbClr val="FFC7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pt-BR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máximo 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média semanal observada foi de </a:t>
            </a:r>
            <a:r>
              <a:rPr lang="pt-BR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37,4°C, 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enquanto o </a:t>
            </a:r>
            <a:r>
              <a:rPr lang="pt-BR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 mínimo 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foi de </a:t>
            </a:r>
            <a:r>
              <a:rPr lang="pt-BR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30,2°C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D8ADA39-1A9F-098F-68BF-33CC64C062B7}"/>
              </a:ext>
            </a:extLst>
          </p:cNvPr>
          <p:cNvSpPr/>
          <p:nvPr/>
        </p:nvSpPr>
        <p:spPr>
          <a:xfrm>
            <a:off x="3294381" y="3945628"/>
            <a:ext cx="45719" cy="1640597"/>
          </a:xfrm>
          <a:prstGeom prst="rect">
            <a:avLst/>
          </a:prstGeom>
          <a:gradFill>
            <a:gsLst>
              <a:gs pos="100000">
                <a:srgbClr val="FFF47D"/>
              </a:gs>
              <a:gs pos="0">
                <a:srgbClr val="D7140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C7E2A7D-548E-A17C-63FC-F73DC800AA22}"/>
              </a:ext>
            </a:extLst>
          </p:cNvPr>
          <p:cNvSpPr txBox="1"/>
          <p:nvPr/>
        </p:nvSpPr>
        <p:spPr>
          <a:xfrm>
            <a:off x="2065692" y="2218226"/>
            <a:ext cx="2714324" cy="369332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Temperatura (°C)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8DA3B2-3302-5BF1-289E-5EDA033C15D6}"/>
              </a:ext>
            </a:extLst>
          </p:cNvPr>
          <p:cNvSpPr txBox="1"/>
          <p:nvPr/>
        </p:nvSpPr>
        <p:spPr>
          <a:xfrm>
            <a:off x="2662459" y="2574072"/>
            <a:ext cx="789272" cy="338554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37,4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4A0E65-AD89-4AE5-5063-4CF411DB52A4}"/>
              </a:ext>
            </a:extLst>
          </p:cNvPr>
          <p:cNvSpPr txBox="1"/>
          <p:nvPr/>
        </p:nvSpPr>
        <p:spPr>
          <a:xfrm>
            <a:off x="2662459" y="3210908"/>
            <a:ext cx="789272" cy="338554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30,2</a:t>
            </a:r>
          </a:p>
        </p:txBody>
      </p:sp>
      <p:pic>
        <p:nvPicPr>
          <p:cNvPr id="20" name="Imagem 19" descr="Sol no céu&#10;&#10;O conteúdo gerado por IA pode estar incorreto.">
            <a:extLst>
              <a:ext uri="{FF2B5EF4-FFF2-40B4-BE49-F238E27FC236}">
                <a16:creationId xmlns:a16="http://schemas.microsoft.com/office/drawing/2014/main" id="{F1B05F35-818E-8CEE-B69C-361004C7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t="11806" r="84188" b="80307"/>
          <a:stretch/>
        </p:blipFill>
        <p:spPr>
          <a:xfrm>
            <a:off x="2171570" y="2506762"/>
            <a:ext cx="488076" cy="115070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46B080B-AEB6-6D0C-13BA-3AC0244D7D03}"/>
              </a:ext>
            </a:extLst>
          </p:cNvPr>
          <p:cNvSpPr txBox="1"/>
          <p:nvPr/>
        </p:nvSpPr>
        <p:spPr>
          <a:xfrm>
            <a:off x="0" y="6012463"/>
            <a:ext cx="3240000" cy="400110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algn="ctr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CIGMA / SEMARH com dados do </a:t>
            </a:r>
            <a:b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Queimadas do INPE</a:t>
            </a:r>
          </a:p>
        </p:txBody>
      </p:sp>
    </p:spTree>
    <p:extLst>
      <p:ext uri="{BB962C8B-B14F-4D97-AF65-F5344CB8AC3E}">
        <p14:creationId xmlns:p14="http://schemas.microsoft.com/office/powerpoint/2010/main" val="226024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0F8D-BB63-79AD-DE12-3F4191A83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525AFC0E-7B5F-2693-3482-DB402EA2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598010"/>
            <a:ext cx="6520219" cy="791453"/>
          </a:xfrm>
        </p:spPr>
        <p:txBody>
          <a:bodyPr/>
          <a:lstStyle/>
          <a:p>
            <a:r>
              <a:rPr lang="pt-BR" dirty="0"/>
              <a:t>QUALIDADE DO AR</a:t>
            </a:r>
          </a:p>
        </p:txBody>
      </p:sp>
      <p:sp>
        <p:nvSpPr>
          <p:cNvPr id="3" name="Subtítulo 3">
            <a:extLst>
              <a:ext uri="{FF2B5EF4-FFF2-40B4-BE49-F238E27FC236}">
                <a16:creationId xmlns:a16="http://schemas.microsoft.com/office/drawing/2014/main" id="{64EDF8F1-D8D8-B966-2FC5-30DF8143B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27" y="1142134"/>
            <a:ext cx="6520219" cy="494658"/>
          </a:xfrm>
        </p:spPr>
        <p:txBody>
          <a:bodyPr/>
          <a:lstStyle/>
          <a:p>
            <a:r>
              <a:rPr lang="pt-BR" dirty="0"/>
              <a:t>Até 23 de julho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4A43FB6-14F0-89F6-7EBB-4675D9BCEE2E}"/>
              </a:ext>
            </a:extLst>
          </p:cNvPr>
          <p:cNvSpPr/>
          <p:nvPr/>
        </p:nvSpPr>
        <p:spPr>
          <a:xfrm>
            <a:off x="423647" y="5598615"/>
            <a:ext cx="936000" cy="429451"/>
          </a:xfrm>
          <a:prstGeom prst="rect">
            <a:avLst/>
          </a:prstGeom>
          <a:solidFill>
            <a:srgbClr val="4EA62C"/>
          </a:solidFill>
          <a:ln>
            <a:solidFill>
              <a:srgbClr val="4EA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pt-BR" sz="2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33E952-7E7A-9CF6-AD72-40F0D4628CA2}"/>
              </a:ext>
            </a:extLst>
          </p:cNvPr>
          <p:cNvSpPr/>
          <p:nvPr/>
        </p:nvSpPr>
        <p:spPr>
          <a:xfrm>
            <a:off x="303147" y="3749434"/>
            <a:ext cx="2855242" cy="2935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Durante os últimos 30 dias, </a:t>
            </a:r>
            <a:br>
              <a:rPr lang="pt-BR" sz="2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2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Palmas apresentou </a:t>
            </a:r>
            <a:r>
              <a:rPr lang="pt-BR" sz="2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</a:t>
            </a:r>
            <a:r>
              <a:rPr lang="pt-BR" sz="2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qualidade do 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A32075A-C2B5-D82B-F397-AC2207AC1EF9}"/>
              </a:ext>
            </a:extLst>
          </p:cNvPr>
          <p:cNvSpPr txBox="1"/>
          <p:nvPr/>
        </p:nvSpPr>
        <p:spPr>
          <a:xfrm>
            <a:off x="323812" y="6929944"/>
            <a:ext cx="662817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*Os dados correspondem aos valores da estação de monitoramento instalada na Procuradoria Geral do Ministério Público do Tocantins (MPTO), localizada no município de Palmas.</a:t>
            </a:r>
          </a:p>
          <a:p>
            <a:pPr algn="ctr"/>
            <a:r>
              <a: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**As faixas de concentração do MP</a:t>
            </a:r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2,5</a:t>
            </a:r>
            <a:r>
              <a: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foram atualizadas pela Orientação Técnica para o Índice de Qualidade do Ar, do Ministério do Meio Ambiente e Mudanças do Clima, conforme estabelecido pela Resolução Conama nº 506/2024.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56EB8C-7A9E-4E8E-EFFF-6D4D34329004}"/>
              </a:ext>
            </a:extLst>
          </p:cNvPr>
          <p:cNvSpPr txBox="1"/>
          <p:nvPr/>
        </p:nvSpPr>
        <p:spPr>
          <a:xfrm>
            <a:off x="0" y="7958775"/>
            <a:ext cx="7559675" cy="246221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ctr"/>
            <a:r>
              <a:rPr lang="pt-BR" sz="1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CIGMA / SEMARH com dados da Rede de Monitoramento do Sistema </a:t>
            </a:r>
            <a:r>
              <a:rPr lang="pt-BR" sz="10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PurpleAir</a:t>
            </a:r>
            <a:endParaRPr lang="pt-BR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84B8391F-864D-E5BC-F721-9154E41BE385}"/>
              </a:ext>
            </a:extLst>
          </p:cNvPr>
          <p:cNvSpPr txBox="1">
            <a:spLocks/>
          </p:cNvSpPr>
          <p:nvPr/>
        </p:nvSpPr>
        <p:spPr>
          <a:xfrm>
            <a:off x="3389089" y="3869251"/>
            <a:ext cx="1743792" cy="69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pt-BR" sz="2800" dirty="0">
                <a:solidFill>
                  <a:schemeClr val="tx1"/>
                </a:solidFill>
              </a:rPr>
              <a:t>30 dias</a:t>
            </a:r>
          </a:p>
          <a:p>
            <a:pPr algn="r"/>
            <a:r>
              <a:rPr lang="pt-BR" sz="1200" b="0" dirty="0">
                <a:solidFill>
                  <a:schemeClr val="tx1"/>
                </a:solidFill>
              </a:rPr>
              <a:t>24/06 a 23/07/25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FB3059B-4D1D-902A-33A3-FC372523B67A}"/>
              </a:ext>
            </a:extLst>
          </p:cNvPr>
          <p:cNvSpPr txBox="1">
            <a:spLocks/>
          </p:cNvSpPr>
          <p:nvPr/>
        </p:nvSpPr>
        <p:spPr>
          <a:xfrm>
            <a:off x="3389091" y="4563866"/>
            <a:ext cx="1743792" cy="69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pt-BR" sz="2800" dirty="0">
                <a:solidFill>
                  <a:schemeClr val="tx1"/>
                </a:solidFill>
              </a:rPr>
              <a:t>15 dias</a:t>
            </a:r>
          </a:p>
          <a:p>
            <a:pPr algn="r"/>
            <a:r>
              <a:rPr lang="pt-BR" sz="1200" b="0" dirty="0">
                <a:solidFill>
                  <a:schemeClr val="tx1"/>
                </a:solidFill>
              </a:rPr>
              <a:t>09/07 a 23/07/25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73D1A26-54FE-D090-F030-5F1B5E14FE95}"/>
              </a:ext>
            </a:extLst>
          </p:cNvPr>
          <p:cNvSpPr txBox="1">
            <a:spLocks/>
          </p:cNvSpPr>
          <p:nvPr/>
        </p:nvSpPr>
        <p:spPr>
          <a:xfrm>
            <a:off x="3389090" y="5254496"/>
            <a:ext cx="1743792" cy="69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pt-BR" sz="2800" dirty="0">
                <a:solidFill>
                  <a:schemeClr val="tx1"/>
                </a:solidFill>
              </a:rPr>
              <a:t>7 dias</a:t>
            </a:r>
          </a:p>
          <a:p>
            <a:pPr algn="r"/>
            <a:r>
              <a:rPr lang="pt-BR" sz="1200" b="0" dirty="0">
                <a:solidFill>
                  <a:schemeClr val="tx1"/>
                </a:solidFill>
              </a:rPr>
              <a:t>17/07 a 23/07/25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9E92F5D4-EE10-0840-2346-CAFA8152958E}"/>
              </a:ext>
            </a:extLst>
          </p:cNvPr>
          <p:cNvSpPr txBox="1">
            <a:spLocks/>
          </p:cNvSpPr>
          <p:nvPr/>
        </p:nvSpPr>
        <p:spPr>
          <a:xfrm>
            <a:off x="3389088" y="5940834"/>
            <a:ext cx="1743792" cy="69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pt-BR" sz="2800" dirty="0">
                <a:solidFill>
                  <a:schemeClr val="tx1"/>
                </a:solidFill>
              </a:rPr>
              <a:t>3 dias</a:t>
            </a:r>
          </a:p>
          <a:p>
            <a:pPr algn="r"/>
            <a:r>
              <a:rPr lang="pt-BR" sz="1200" b="0" dirty="0">
                <a:solidFill>
                  <a:schemeClr val="tx1"/>
                </a:solidFill>
              </a:rPr>
              <a:t>21/07 a 23/07/25</a:t>
            </a:r>
          </a:p>
        </p:txBody>
      </p:sp>
      <p:sp>
        <p:nvSpPr>
          <p:cNvPr id="12" name="Subtítulo 3">
            <a:extLst>
              <a:ext uri="{FF2B5EF4-FFF2-40B4-BE49-F238E27FC236}">
                <a16:creationId xmlns:a16="http://schemas.microsoft.com/office/drawing/2014/main" id="{2F028F02-EE11-F480-9363-84151C795F62}"/>
              </a:ext>
            </a:extLst>
          </p:cNvPr>
          <p:cNvSpPr txBox="1">
            <a:spLocks/>
          </p:cNvSpPr>
          <p:nvPr/>
        </p:nvSpPr>
        <p:spPr>
          <a:xfrm>
            <a:off x="519729" y="4119924"/>
            <a:ext cx="2855241" cy="566595"/>
          </a:xfrm>
          <a:prstGeom prst="rect">
            <a:avLst/>
          </a:prstGeom>
        </p:spPr>
        <p:txBody>
          <a:bodyPr vert="horz" lIns="91440" tIns="45717" rIns="91440" bIns="45717" rtlCol="0" anchor="ctr">
            <a:normAutofit/>
          </a:bodyPr>
          <a:lstStyle>
            <a:lvl1pPr marL="0" indent="0" algn="just" defTabSz="3887937" rtl="0" eaLnBrk="1" latinLnBrk="0" hangingPunct="1">
              <a:lnSpc>
                <a:spcPct val="90000"/>
              </a:lnSpc>
              <a:spcBef>
                <a:spcPts val="4252"/>
              </a:spcBef>
              <a:buFont typeface="Arial" panose="020B0604020202020204" pitchFamily="34" charset="0"/>
              <a:buNone/>
              <a:defRPr sz="10000" b="0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3887937" rtl="0" eaLnBrk="1" latinLnBrk="0" hangingPunct="1">
              <a:lnSpc>
                <a:spcPct val="90000"/>
              </a:lnSpc>
              <a:spcBef>
                <a:spcPts val="2126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3887937" rtl="0" eaLnBrk="1" latinLnBrk="0" hangingPunct="1">
              <a:lnSpc>
                <a:spcPct val="90000"/>
              </a:lnSpc>
              <a:spcBef>
                <a:spcPts val="2126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3887937" rtl="0" eaLnBrk="1" latinLnBrk="0" hangingPunct="1">
              <a:lnSpc>
                <a:spcPct val="90000"/>
              </a:lnSpc>
              <a:spcBef>
                <a:spcPts val="212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3887937" rtl="0" eaLnBrk="1" latinLnBrk="0" hangingPunct="1">
              <a:lnSpc>
                <a:spcPct val="90000"/>
              </a:lnSpc>
              <a:spcBef>
                <a:spcPts val="212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3887937" rtl="0" eaLnBrk="1" latinLnBrk="0" hangingPunct="1">
              <a:lnSpc>
                <a:spcPct val="90000"/>
              </a:lnSpc>
              <a:spcBef>
                <a:spcPts val="212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3887937" rtl="0" eaLnBrk="1" latinLnBrk="0" hangingPunct="1">
              <a:lnSpc>
                <a:spcPct val="90000"/>
              </a:lnSpc>
              <a:spcBef>
                <a:spcPts val="212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3887937" rtl="0" eaLnBrk="1" latinLnBrk="0" hangingPunct="1">
              <a:lnSpc>
                <a:spcPct val="90000"/>
              </a:lnSpc>
              <a:spcBef>
                <a:spcPts val="212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3887937" rtl="0" eaLnBrk="1" latinLnBrk="0" hangingPunct="1">
              <a:lnSpc>
                <a:spcPct val="90000"/>
              </a:lnSpc>
              <a:spcBef>
                <a:spcPts val="212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 b="1">
              <a:solidFill>
                <a:srgbClr val="85C324"/>
              </a:solidFill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4EF6213-7326-1E8F-8AE3-16DDAA5CBA13}"/>
              </a:ext>
            </a:extLst>
          </p:cNvPr>
          <p:cNvCxnSpPr>
            <a:cxnSpLocks/>
          </p:cNvCxnSpPr>
          <p:nvPr/>
        </p:nvCxnSpPr>
        <p:spPr>
          <a:xfrm>
            <a:off x="3433026" y="4171616"/>
            <a:ext cx="0" cy="216000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2">
            <a:extLst>
              <a:ext uri="{FF2B5EF4-FFF2-40B4-BE49-F238E27FC236}">
                <a16:creationId xmlns:a16="http://schemas.microsoft.com/office/drawing/2014/main" id="{79363C73-BB13-7520-43A4-0AB93772B328}"/>
              </a:ext>
            </a:extLst>
          </p:cNvPr>
          <p:cNvSpPr txBox="1">
            <a:spLocks/>
          </p:cNvSpPr>
          <p:nvPr/>
        </p:nvSpPr>
        <p:spPr>
          <a:xfrm>
            <a:off x="5283201" y="3935290"/>
            <a:ext cx="1841499" cy="558552"/>
          </a:xfrm>
          <a:prstGeom prst="rect">
            <a:avLst/>
          </a:prstGeom>
          <a:solidFill>
            <a:srgbClr val="4EA62C"/>
          </a:solidFill>
          <a:ln>
            <a:solidFill>
              <a:srgbClr val="4EA62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just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pt-BR" sz="2000" dirty="0">
                <a:solidFill>
                  <a:srgbClr val="F8FDF6"/>
                </a:solidFill>
              </a:rPr>
              <a:t>3,2 µg/m³</a:t>
            </a:r>
            <a:endParaRPr lang="pt-BR" sz="1050" b="0" dirty="0">
              <a:solidFill>
                <a:srgbClr val="F8FDF6"/>
              </a:solidFill>
            </a:endParaRP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3D6FAA9E-A103-C85D-267E-695ACF9CE4F7}"/>
              </a:ext>
            </a:extLst>
          </p:cNvPr>
          <p:cNvSpPr txBox="1">
            <a:spLocks/>
          </p:cNvSpPr>
          <p:nvPr/>
        </p:nvSpPr>
        <p:spPr>
          <a:xfrm>
            <a:off x="5283201" y="4632051"/>
            <a:ext cx="1841499" cy="558552"/>
          </a:xfrm>
          <a:prstGeom prst="rect">
            <a:avLst/>
          </a:prstGeom>
          <a:solidFill>
            <a:srgbClr val="4EA62C"/>
          </a:solidFill>
          <a:ln>
            <a:solidFill>
              <a:srgbClr val="4EA62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just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pt-BR" sz="2000" dirty="0">
                <a:solidFill>
                  <a:srgbClr val="F8FDF6"/>
                </a:solidFill>
              </a:rPr>
              <a:t>3,4 µg/m³</a:t>
            </a:r>
            <a:endParaRPr lang="pt-BR" sz="1050" b="0" dirty="0">
              <a:solidFill>
                <a:srgbClr val="F8FDF6"/>
              </a:solidFill>
            </a:endParaRPr>
          </a:p>
        </p:txBody>
      </p:sp>
      <p:sp>
        <p:nvSpPr>
          <p:cNvPr id="16" name="Título 2">
            <a:extLst>
              <a:ext uri="{FF2B5EF4-FFF2-40B4-BE49-F238E27FC236}">
                <a16:creationId xmlns:a16="http://schemas.microsoft.com/office/drawing/2014/main" id="{87FD146F-3F8A-6283-96FC-5D7DDDD0877B}"/>
              </a:ext>
            </a:extLst>
          </p:cNvPr>
          <p:cNvSpPr txBox="1">
            <a:spLocks/>
          </p:cNvSpPr>
          <p:nvPr/>
        </p:nvSpPr>
        <p:spPr>
          <a:xfrm>
            <a:off x="5283201" y="5348598"/>
            <a:ext cx="1841499" cy="558552"/>
          </a:xfrm>
          <a:prstGeom prst="rect">
            <a:avLst/>
          </a:prstGeom>
          <a:solidFill>
            <a:srgbClr val="4EA62C"/>
          </a:solidFill>
          <a:ln>
            <a:solidFill>
              <a:srgbClr val="4EA62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just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pt-BR" sz="2000" dirty="0">
                <a:solidFill>
                  <a:srgbClr val="F8FDF6"/>
                </a:solidFill>
              </a:rPr>
              <a:t>4,4 µg/m³</a:t>
            </a:r>
            <a:endParaRPr lang="pt-BR" sz="1050" b="0" dirty="0">
              <a:solidFill>
                <a:srgbClr val="F8FDF6"/>
              </a:solidFill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9EA4939F-7369-7E29-3FA7-77C875C6DD88}"/>
              </a:ext>
            </a:extLst>
          </p:cNvPr>
          <p:cNvSpPr txBox="1">
            <a:spLocks/>
          </p:cNvSpPr>
          <p:nvPr/>
        </p:nvSpPr>
        <p:spPr>
          <a:xfrm>
            <a:off x="5283201" y="6001252"/>
            <a:ext cx="1841499" cy="558552"/>
          </a:xfrm>
          <a:prstGeom prst="rect">
            <a:avLst/>
          </a:prstGeom>
          <a:solidFill>
            <a:srgbClr val="4EA62C"/>
          </a:solidFill>
          <a:ln>
            <a:solidFill>
              <a:srgbClr val="4EA62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just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1F82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pt-BR" sz="2000" dirty="0">
                <a:solidFill>
                  <a:srgbClr val="F8FDF6"/>
                </a:solidFill>
              </a:rPr>
              <a:t>3,9 µg/m³</a:t>
            </a:r>
            <a:endParaRPr lang="pt-BR" sz="1050" b="0" dirty="0">
              <a:solidFill>
                <a:srgbClr val="F8FDF6"/>
              </a:solidFill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3D2F6575-1A2A-1778-4656-D6B1D7560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61606"/>
              </p:ext>
            </p:extLst>
          </p:nvPr>
        </p:nvGraphicFramePr>
        <p:xfrm>
          <a:off x="369061" y="3082438"/>
          <a:ext cx="682155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11">
                  <a:extLst>
                    <a:ext uri="{9D8B030D-6E8A-4147-A177-3AD203B41FA5}">
                      <a16:colId xmlns:a16="http://schemas.microsoft.com/office/drawing/2014/main" val="4104273102"/>
                    </a:ext>
                  </a:extLst>
                </a:gridCol>
                <a:gridCol w="1364311">
                  <a:extLst>
                    <a:ext uri="{9D8B030D-6E8A-4147-A177-3AD203B41FA5}">
                      <a16:colId xmlns:a16="http://schemas.microsoft.com/office/drawing/2014/main" val="1456328156"/>
                    </a:ext>
                  </a:extLst>
                </a:gridCol>
                <a:gridCol w="1364311">
                  <a:extLst>
                    <a:ext uri="{9D8B030D-6E8A-4147-A177-3AD203B41FA5}">
                      <a16:colId xmlns:a16="http://schemas.microsoft.com/office/drawing/2014/main" val="3825274844"/>
                    </a:ext>
                  </a:extLst>
                </a:gridCol>
                <a:gridCol w="1364311">
                  <a:extLst>
                    <a:ext uri="{9D8B030D-6E8A-4147-A177-3AD203B41FA5}">
                      <a16:colId xmlns:a16="http://schemas.microsoft.com/office/drawing/2014/main" val="695484699"/>
                    </a:ext>
                  </a:extLst>
                </a:gridCol>
                <a:gridCol w="1364311">
                  <a:extLst>
                    <a:ext uri="{9D8B030D-6E8A-4147-A177-3AD203B41FA5}">
                      <a16:colId xmlns:a16="http://schemas.microsoft.com/office/drawing/2014/main" val="3894295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BOA</a:t>
                      </a:r>
                      <a:endParaRPr lang="pt-BR" sz="12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t-BR" sz="1200">
                          <a:solidFill>
                            <a:schemeClr val="bg1"/>
                          </a:solidFill>
                        </a:rPr>
                        <a:t>0 – 15 µg/m³</a:t>
                      </a:r>
                    </a:p>
                  </a:txBody>
                  <a:tcPr>
                    <a:solidFill>
                      <a:srgbClr val="4EA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MODERADA</a:t>
                      </a:r>
                      <a:endParaRPr lang="pt-BR" sz="12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chemeClr val="bg1"/>
                          </a:solidFill>
                        </a:rPr>
                        <a:t>15 – 50 µg/m³</a:t>
                      </a:r>
                    </a:p>
                  </a:txBody>
                  <a:tcPr>
                    <a:solidFill>
                      <a:srgbClr val="F7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RUIM</a:t>
                      </a:r>
                      <a:endParaRPr lang="pt-BR" sz="12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chemeClr val="bg1"/>
                          </a:solidFill>
                        </a:rPr>
                        <a:t>50 – 75 µg/m³</a:t>
                      </a:r>
                    </a:p>
                  </a:txBody>
                  <a:tcPr>
                    <a:solidFill>
                      <a:srgbClr val="ED89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MUITO RUIM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chemeClr val="bg1"/>
                          </a:solidFill>
                        </a:rPr>
                        <a:t>75 – 125 µg/m³</a:t>
                      </a:r>
                    </a:p>
                  </a:txBody>
                  <a:tcPr>
                    <a:solidFill>
                      <a:srgbClr val="CB09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PÉSSIMA</a:t>
                      </a:r>
                    </a:p>
                    <a:p>
                      <a:pPr algn="ctr"/>
                      <a:r>
                        <a:rPr lang="pt-BR" sz="1200">
                          <a:solidFill>
                            <a:schemeClr val="bg1"/>
                          </a:solidFill>
                        </a:rPr>
                        <a:t>&gt; 125 µg/m³</a:t>
                      </a:r>
                    </a:p>
                  </a:txBody>
                  <a:tcPr>
                    <a:solidFill>
                      <a:srgbClr val="950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67130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4294B1CE-A9B9-6767-515A-397E8868F852}"/>
              </a:ext>
            </a:extLst>
          </p:cNvPr>
          <p:cNvSpPr/>
          <p:nvPr/>
        </p:nvSpPr>
        <p:spPr>
          <a:xfrm>
            <a:off x="0" y="2705980"/>
            <a:ext cx="7559676" cy="36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Faixas de qualidade do ar de acordo com as concentrações médias de MP</a:t>
            </a:r>
            <a:r>
              <a:rPr lang="pt-BR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endParaRPr lang="pt-BR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821028E-F33C-EC81-20D9-3CF36156BCE6}"/>
              </a:ext>
            </a:extLst>
          </p:cNvPr>
          <p:cNvSpPr/>
          <p:nvPr/>
        </p:nvSpPr>
        <p:spPr>
          <a:xfrm>
            <a:off x="0" y="1997170"/>
            <a:ext cx="7559676" cy="576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CONCENTRAÇÕES MÉDIAS DE MP</a:t>
            </a:r>
            <a:r>
              <a:rPr lang="pt-BR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  <a:endParaRPr lang="pt-BR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7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0BDAB-B9BF-A300-03FA-2B3D41C90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1CA33BE1-5552-971C-3058-CAF3C959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598010"/>
            <a:ext cx="6520219" cy="791453"/>
          </a:xfrm>
        </p:spPr>
        <p:txBody>
          <a:bodyPr/>
          <a:lstStyle/>
          <a:p>
            <a:r>
              <a:rPr lang="pt-BR" dirty="0"/>
              <a:t>NÍVEL DOS RIOS</a:t>
            </a:r>
          </a:p>
        </p:txBody>
      </p:sp>
      <p:sp>
        <p:nvSpPr>
          <p:cNvPr id="11" name="Subtítulo 3">
            <a:extLst>
              <a:ext uri="{FF2B5EF4-FFF2-40B4-BE49-F238E27FC236}">
                <a16:creationId xmlns:a16="http://schemas.microsoft.com/office/drawing/2014/main" id="{BBF318F1-B978-49AB-BE81-32C3C41B3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27" y="1142134"/>
            <a:ext cx="6520219" cy="494658"/>
          </a:xfrm>
        </p:spPr>
        <p:txBody>
          <a:bodyPr/>
          <a:lstStyle/>
          <a:p>
            <a:r>
              <a:rPr lang="pt-BR" dirty="0"/>
              <a:t>17 de julho a 23 de julho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CB331F-EE0B-77AB-7851-AFDC6D0E646E}"/>
              </a:ext>
            </a:extLst>
          </p:cNvPr>
          <p:cNvSpPr txBox="1"/>
          <p:nvPr/>
        </p:nvSpPr>
        <p:spPr>
          <a:xfrm>
            <a:off x="-1" y="8039970"/>
            <a:ext cx="7559675" cy="246221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ctr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CIGMA / SEMARH com dados da ENERPEIXE, SEMADES e ANA/CPRM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027E6EB-CAE0-9509-03DC-47CFD82D818A}"/>
              </a:ext>
            </a:extLst>
          </p:cNvPr>
          <p:cNvSpPr/>
          <p:nvPr/>
        </p:nvSpPr>
        <p:spPr>
          <a:xfrm>
            <a:off x="-1" y="6166120"/>
            <a:ext cx="2827015" cy="1620000"/>
          </a:xfrm>
          <a:prstGeom prst="rect">
            <a:avLst/>
          </a:prstGeom>
          <a:solidFill>
            <a:srgbClr val="034CB7"/>
          </a:solidFill>
          <a:ln>
            <a:solidFill>
              <a:srgbClr val="034C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 médio do nível </a:t>
            </a:r>
            <a:b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 rios </a:t>
            </a:r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observado na última semana </a:t>
            </a:r>
            <a:b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(17/07 a 23/07)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FF11B1F-2F56-7BAC-7C7C-AFAF3159FF1A}"/>
              </a:ext>
            </a:extLst>
          </p:cNvPr>
          <p:cNvSpPr txBox="1"/>
          <p:nvPr/>
        </p:nvSpPr>
        <p:spPr>
          <a:xfrm>
            <a:off x="3035675" y="6258054"/>
            <a:ext cx="4186525" cy="1477328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Paranã: </a:t>
            </a:r>
            <a:r>
              <a:rPr lang="pt-BR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2,9 m</a:t>
            </a:r>
          </a:p>
          <a:p>
            <a:r>
              <a:rPr lang="pt-BR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Palma: </a:t>
            </a:r>
            <a:r>
              <a:rPr lang="pt-BR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2,8 m</a:t>
            </a:r>
          </a:p>
          <a:p>
            <a:r>
              <a:rPr lang="pt-BR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Santa Tereza: </a:t>
            </a:r>
            <a:r>
              <a:rPr lang="pt-BR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1,8 m</a:t>
            </a:r>
          </a:p>
          <a:p>
            <a:r>
              <a:rPr lang="pt-BR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Manuel Alves Grande: </a:t>
            </a:r>
            <a:r>
              <a:rPr lang="pt-BR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1,0 m</a:t>
            </a:r>
          </a:p>
          <a:p>
            <a:r>
              <a:rPr lang="pt-BR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Formoso: </a:t>
            </a:r>
            <a:r>
              <a:rPr lang="pt-BR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1,8 m</a:t>
            </a:r>
          </a:p>
          <a:p>
            <a:r>
              <a:rPr lang="pt-BR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Javaés: </a:t>
            </a:r>
            <a:r>
              <a:rPr lang="pt-BR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0,7 m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CE775DF-06F4-C5B3-818B-5ADE42336ED9}"/>
              </a:ext>
            </a:extLst>
          </p:cNvPr>
          <p:cNvCxnSpPr>
            <a:cxnSpLocks/>
          </p:cNvCxnSpPr>
          <p:nvPr/>
        </p:nvCxnSpPr>
        <p:spPr>
          <a:xfrm>
            <a:off x="3019050" y="6186717"/>
            <a:ext cx="0" cy="1620000"/>
          </a:xfrm>
          <a:prstGeom prst="line">
            <a:avLst/>
          </a:prstGeom>
          <a:ln w="50800">
            <a:solidFill>
              <a:srgbClr val="034CB7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8B000A0-9CB8-BA59-CEE3-43D8B125BDF1}"/>
              </a:ext>
            </a:extLst>
          </p:cNvPr>
          <p:cNvSpPr txBox="1"/>
          <p:nvPr/>
        </p:nvSpPr>
        <p:spPr>
          <a:xfrm>
            <a:off x="5600694" y="3866907"/>
            <a:ext cx="1917722" cy="692497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400" b="1" dirty="0">
                <a:solidFill>
                  <a:srgbClr val="D86E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Manuel Alves Grande</a:t>
            </a:r>
          </a:p>
          <a:p>
            <a:r>
              <a:rPr lang="pt-BR" sz="1100" dirty="0">
                <a:solidFill>
                  <a:srgbClr val="D86E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Estação: 23250000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ADF94F5-7E92-014A-8129-48165949CEB7}"/>
              </a:ext>
            </a:extLst>
          </p:cNvPr>
          <p:cNvSpPr txBox="1"/>
          <p:nvPr/>
        </p:nvSpPr>
        <p:spPr>
          <a:xfrm>
            <a:off x="5600694" y="2830685"/>
            <a:ext cx="1917722" cy="492443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400" b="1" dirty="0">
                <a:solidFill>
                  <a:srgbClr val="C551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Santa Tereza</a:t>
            </a:r>
          </a:p>
          <a:p>
            <a:r>
              <a:rPr lang="pt-BR" sz="1100" dirty="0">
                <a:solidFill>
                  <a:srgbClr val="C551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Estação: 22100000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9493CC-FB28-5430-72DA-5C6741883F6F}"/>
              </a:ext>
            </a:extLst>
          </p:cNvPr>
          <p:cNvSpPr txBox="1"/>
          <p:nvPr/>
        </p:nvSpPr>
        <p:spPr>
          <a:xfrm>
            <a:off x="5590815" y="3319582"/>
            <a:ext cx="1917722" cy="492443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400" b="1" dirty="0">
                <a:solidFill>
                  <a:srgbClr val="48B7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Formoso</a:t>
            </a:r>
          </a:p>
          <a:p>
            <a:r>
              <a:rPr lang="pt-BR" sz="1100" dirty="0">
                <a:solidFill>
                  <a:srgbClr val="48B7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Estação: 26730000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39148FA-9D42-388F-F2FC-F0AE78D5DB96}"/>
              </a:ext>
            </a:extLst>
          </p:cNvPr>
          <p:cNvSpPr txBox="1"/>
          <p:nvPr/>
        </p:nvSpPr>
        <p:spPr>
          <a:xfrm>
            <a:off x="5590814" y="2227937"/>
            <a:ext cx="1917723" cy="477054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400" b="1" dirty="0">
                <a:solidFill>
                  <a:srgbClr val="1460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Palma</a:t>
            </a:r>
          </a:p>
          <a:p>
            <a:r>
              <a:rPr lang="pt-BR" sz="1100" dirty="0">
                <a:solidFill>
                  <a:srgbClr val="1460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Estação: 21891000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13AA515-ADB2-A2A0-78DF-BFF5F7A62D73}"/>
              </a:ext>
            </a:extLst>
          </p:cNvPr>
          <p:cNvSpPr txBox="1"/>
          <p:nvPr/>
        </p:nvSpPr>
        <p:spPr>
          <a:xfrm>
            <a:off x="5590816" y="1764297"/>
            <a:ext cx="1917721" cy="492443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400" b="1" dirty="0">
                <a:solidFill>
                  <a:srgbClr val="E971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Paranã</a:t>
            </a:r>
          </a:p>
          <a:p>
            <a:r>
              <a:rPr lang="pt-BR" sz="1100" dirty="0">
                <a:solidFill>
                  <a:srgbClr val="E971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Estação: 21660000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34DC0F4-C1BB-8A3F-7467-99647FF1102D}"/>
              </a:ext>
            </a:extLst>
          </p:cNvPr>
          <p:cNvSpPr txBox="1"/>
          <p:nvPr/>
        </p:nvSpPr>
        <p:spPr>
          <a:xfrm>
            <a:off x="5590816" y="4529335"/>
            <a:ext cx="1917723" cy="492443"/>
          </a:xfrm>
          <a:prstGeom prst="rect">
            <a:avLst/>
          </a:prstGeom>
          <a:noFill/>
        </p:spPr>
        <p:txBody>
          <a:bodyPr wrap="square" lIns="180000" anchor="ctr">
            <a:spAutoFit/>
          </a:bodyPr>
          <a:lstStyle/>
          <a:p>
            <a:r>
              <a:rPr lang="pt-BR" sz="1400" b="1" dirty="0">
                <a:solidFill>
                  <a:srgbClr val="4EA7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Javaés</a:t>
            </a:r>
          </a:p>
          <a:p>
            <a:r>
              <a:rPr lang="pt-BR" sz="1100" dirty="0">
                <a:solidFill>
                  <a:srgbClr val="4EA7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Estação: 26800000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1DD4A743-8470-6B26-2245-005F079E5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45248"/>
              </p:ext>
            </p:extLst>
          </p:nvPr>
        </p:nvGraphicFramePr>
        <p:xfrm>
          <a:off x="217718" y="1870045"/>
          <a:ext cx="5720874" cy="422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677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">
            <a:extLst>
              <a:ext uri="{FF2B5EF4-FFF2-40B4-BE49-F238E27FC236}">
                <a16:creationId xmlns:a16="http://schemas.microsoft.com/office/drawing/2014/main" id="{E89DB664-EAB6-F44D-FAD3-B744DA0B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598010"/>
            <a:ext cx="6520219" cy="791453"/>
          </a:xfrm>
        </p:spPr>
        <p:txBody>
          <a:bodyPr/>
          <a:lstStyle/>
          <a:p>
            <a:r>
              <a:rPr lang="pt-BR" dirty="0"/>
              <a:t>NÍVEL DOS RIOS</a:t>
            </a:r>
          </a:p>
        </p:txBody>
      </p:sp>
      <p:sp>
        <p:nvSpPr>
          <p:cNvPr id="23" name="Subtítulo 3">
            <a:extLst>
              <a:ext uri="{FF2B5EF4-FFF2-40B4-BE49-F238E27FC236}">
                <a16:creationId xmlns:a16="http://schemas.microsoft.com/office/drawing/2014/main" id="{872B2F89-F44D-96A0-1D6E-0A20F0D70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27" y="1142134"/>
            <a:ext cx="6520219" cy="494658"/>
          </a:xfrm>
        </p:spPr>
        <p:txBody>
          <a:bodyPr/>
          <a:lstStyle/>
          <a:p>
            <a:r>
              <a:rPr lang="pt-BR" dirty="0"/>
              <a:t>Comparação anual em 23 de julho 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5A7F3465-B957-580E-7629-983BF2BDF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61651"/>
              </p:ext>
            </p:extLst>
          </p:nvPr>
        </p:nvGraphicFramePr>
        <p:xfrm>
          <a:off x="519725" y="1834649"/>
          <a:ext cx="6520219" cy="634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4">
                  <a:extLst>
                    <a:ext uri="{9D8B030D-6E8A-4147-A177-3AD203B41FA5}">
                      <a16:colId xmlns:a16="http://schemas.microsoft.com/office/drawing/2014/main" val="1099148369"/>
                    </a:ext>
                  </a:extLst>
                </a:gridCol>
                <a:gridCol w="2472890">
                  <a:extLst>
                    <a:ext uri="{9D8B030D-6E8A-4147-A177-3AD203B41FA5}">
                      <a16:colId xmlns:a16="http://schemas.microsoft.com/office/drawing/2014/main" val="2836589803"/>
                    </a:ext>
                  </a:extLst>
                </a:gridCol>
                <a:gridCol w="600856">
                  <a:extLst>
                    <a:ext uri="{9D8B030D-6E8A-4147-A177-3AD203B41FA5}">
                      <a16:colId xmlns:a16="http://schemas.microsoft.com/office/drawing/2014/main" val="3352442605"/>
                    </a:ext>
                  </a:extLst>
                </a:gridCol>
                <a:gridCol w="596963">
                  <a:extLst>
                    <a:ext uri="{9D8B030D-6E8A-4147-A177-3AD203B41FA5}">
                      <a16:colId xmlns:a16="http://schemas.microsoft.com/office/drawing/2014/main" val="2721993889"/>
                    </a:ext>
                  </a:extLst>
                </a:gridCol>
                <a:gridCol w="596963">
                  <a:extLst>
                    <a:ext uri="{9D8B030D-6E8A-4147-A177-3AD203B41FA5}">
                      <a16:colId xmlns:a16="http://schemas.microsoft.com/office/drawing/2014/main" val="458177616"/>
                    </a:ext>
                  </a:extLst>
                </a:gridCol>
                <a:gridCol w="596963">
                  <a:extLst>
                    <a:ext uri="{9D8B030D-6E8A-4147-A177-3AD203B41FA5}">
                      <a16:colId xmlns:a16="http://schemas.microsoft.com/office/drawing/2014/main" val="3870448128"/>
                    </a:ext>
                  </a:extLst>
                </a:gridCol>
              </a:tblGrid>
              <a:tr h="313179">
                <a:tc rowSpan="2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pt-BR" sz="1100" b="1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BACIA </a:t>
                      </a:r>
                      <a:br>
                        <a:rPr lang="pt-BR" sz="1100" b="1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t-BR" sz="1100" b="1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HIDROGRÁFICA</a:t>
                      </a: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pt-BR" sz="1100" b="1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ESTAÇÃO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34CB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NÍVEL (m)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C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465010"/>
                  </a:ext>
                </a:extLst>
              </a:tr>
              <a:tr h="313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rgbClr val="034C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pt-BR" sz="1100" b="1" kern="120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pt-BR" sz="1100" b="1" kern="120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pt-BR" sz="1100" b="1" kern="120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pt-BR" sz="1100" b="1" kern="120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16661"/>
                  </a:ext>
                </a:extLst>
              </a:tr>
              <a:tr h="401060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PARANÃ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21660000 - UHE PEIXE ANGICAL FAZENDA VISÃO DA SANTANA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3,09</a:t>
                      </a:r>
                    </a:p>
                  </a:txBody>
                  <a:tcPr marL="28575" marR="28575" marT="19050" marB="1905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2,92</a:t>
                      </a:r>
                    </a:p>
                  </a:txBody>
                  <a:tcPr marL="28575" marR="28575" marT="19050" marB="1905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2,98</a:t>
                      </a:r>
                    </a:p>
                  </a:txBody>
                  <a:tcPr marL="28575" marR="28575" marT="19050" marB="1905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2,95</a:t>
                      </a:r>
                    </a:p>
                  </a:txBody>
                  <a:tcPr marL="28575" marR="28575" marT="19050" marB="1905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7103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PALMA</a:t>
                      </a:r>
                      <a:endParaRPr lang="pt-BR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21891000 - BARRA DE PALMAS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2,58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3,32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2,89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881656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SANTA TEREZA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22100000 - COLONHA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2,00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1,77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1,68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1,82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23451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CRIXÁS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22170000 - RIO CRIXÁS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2,11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2,14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2,27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912768"/>
                  </a:ext>
                </a:extLst>
              </a:tr>
              <a:tr h="27673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MANUEL ALVES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22250000 - FAZENDA LOBEIRA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0,58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0,46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0,43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0,40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17150"/>
                  </a:ext>
                </a:extLst>
              </a:tr>
              <a:tr h="401060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DO SONO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22680000 – JATOBA (FAZENDA BOA NOVA)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3,03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3,06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2,91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2,88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853649"/>
                  </a:ext>
                </a:extLst>
              </a:tr>
              <a:tr h="441166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MANUEL ALVES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GRANDE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23250000 - GOIATINS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1,07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1,03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0,97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1,01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48910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JAVAÉS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26710000 - BARREIRA DO PEQUI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1,19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1,13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0,98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1,03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38653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FORMOSO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26721000 - DORILÂNDIA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2,01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1,90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1,71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0,73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37540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FORMOSO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26730000 - PROJETO RIO FORMOSO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1,92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1,78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1,54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1,80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82436"/>
                  </a:ext>
                </a:extLst>
              </a:tr>
              <a:tr h="401060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URUBU GRANDE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26795100 - RIO URUBU FAZENDA SÃO BENTO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1,15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1,18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1,12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1,19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64867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XAVANTE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26795800 - PONTE RIO XAVANTE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0,39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0,52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64149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JAVAÉS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26800000 - BARREIRA DA CRUZ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0,74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0,82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0,71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0,73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78732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DO COCO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27110000 - RIO DO COCO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0,59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0,49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0,78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42126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CAIAPÓ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27300900 - FAZ GRUPO AGROPAULO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2,07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2,38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1,92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1,94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86330"/>
                  </a:ext>
                </a:extLst>
              </a:tr>
              <a:tr h="401060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ARAGUAIA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27320000 – ARAGUACEMA (CHACARA ARAGUAIA)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2,76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2,81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2,52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2,86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82889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RIBEIRÃO LONTRA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28200000 - PONTE RIO LONTRA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1,70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1,77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1,68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1,48</a:t>
                      </a:r>
                    </a:p>
                  </a:txBody>
                  <a:tcPr marL="28575" marR="28575" marT="19050" marB="19050" anchor="ctr"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85068"/>
                  </a:ext>
                </a:extLst>
              </a:tr>
              <a:tr h="278382">
                <a:tc>
                  <a:txBody>
                    <a:bodyPr/>
                    <a:lstStyle/>
                    <a:p>
                      <a:pPr marL="0" algn="ctr" defTabSz="755934" rtl="0" eaLnBrk="1" fontAlgn="b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CORDA</a:t>
                      </a:r>
                      <a:endParaRPr lang="pt-BR" sz="1100" b="1" i="0" u="none" strike="noStrike" kern="120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34CB7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P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28318000 - RIO CORDA RIACHINHO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0,79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2,07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0,99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tc>
                  <a:txBody>
                    <a:bodyPr/>
                    <a:lstStyle/>
                    <a:p>
                      <a:pPr marL="11049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1,60</a:t>
                      </a:r>
                    </a:p>
                  </a:txBody>
                  <a:tcPr marL="28575" marR="28575" marT="19050" marB="19050" anchor="ctr">
                    <a:solidFill>
                      <a:srgbClr val="BAD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09261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0F5E4852-09F4-9CC4-DB68-235B16D0DEB9}"/>
              </a:ext>
            </a:extLst>
          </p:cNvPr>
          <p:cNvSpPr txBox="1"/>
          <p:nvPr/>
        </p:nvSpPr>
        <p:spPr>
          <a:xfrm>
            <a:off x="519725" y="8218799"/>
            <a:ext cx="6520219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Dados indisponíveis</a:t>
            </a:r>
          </a:p>
          <a:p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SEMARH com dados da SEMARH-TO, ENERPEIXE, SEMADES e ANA/CPRM</a:t>
            </a:r>
          </a:p>
        </p:txBody>
      </p:sp>
    </p:spTree>
    <p:extLst>
      <p:ext uri="{BB962C8B-B14F-4D97-AF65-F5344CB8AC3E}">
        <p14:creationId xmlns:p14="http://schemas.microsoft.com/office/powerpoint/2010/main" val="538643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771</Words>
  <Application>Microsoft Office PowerPoint</Application>
  <PresentationFormat>Personalizar</PresentationFormat>
  <Paragraphs>220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OPEN SANS</vt:lpstr>
      <vt:lpstr>OPEN SANS</vt:lpstr>
      <vt:lpstr>Tema do Office</vt:lpstr>
      <vt:lpstr>Apresentação do PowerPoint</vt:lpstr>
      <vt:lpstr>FOCOS DE QUEIMADAS</vt:lpstr>
      <vt:lpstr>FOCOS DE QUEIMADAS</vt:lpstr>
      <vt:lpstr>RISCO DE FOGO PREVISTO</vt:lpstr>
      <vt:lpstr>UMIDADE RELATIVA MÉDIA</vt:lpstr>
      <vt:lpstr>TEMPERATURA MÉDIA</vt:lpstr>
      <vt:lpstr>QUALIDADE DO AR</vt:lpstr>
      <vt:lpstr>NÍVEL DOS RIOS</vt:lpstr>
      <vt:lpstr>NÍVEL DOS RIOS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JS Agroambiental</dc:creator>
  <cp:lastModifiedBy>CIGMA GERAL2</cp:lastModifiedBy>
  <cp:revision>59</cp:revision>
  <cp:lastPrinted>2025-06-05T20:35:52Z</cp:lastPrinted>
  <dcterms:created xsi:type="dcterms:W3CDTF">2024-09-27T21:40:14Z</dcterms:created>
  <dcterms:modified xsi:type="dcterms:W3CDTF">2025-07-24T16:08:54Z</dcterms:modified>
</cp:coreProperties>
</file>